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7DC447-2FBF-4A8B-89D1-C763A6C59ACF}" type="slidenum">
              <a:t>‹N›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6B086B7-36C0-470B-AD62-A7E3458604EF}" type="slidenum">
              <a:t>‹N›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A54208-0136-48A9-8225-146E036D7151}" type="slidenum">
              <a:t>‹N›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8FC4237-CFD4-464F-B067-CBEA94764E70}" type="slidenum">
              <a:t>‹N›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BC2D9B5-3862-400B-9EAA-BB5C656077E1}" type="slidenum">
              <a:t>‹N›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D99E065-BB37-4945-8824-B5C7B8A03796}" type="slidenum">
              <a:t>‹N›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9C51CCB-6010-4F59-8F7D-20CE1F6729E7}" type="slidenum">
              <a:t>‹N›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75E6CA1-FFB9-4A21-B968-069B0EB2434F}" type="slidenum">
              <a:t>‹N›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280" cy="11064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9F22107-095E-40B0-9FEE-2FE5638B26C6}" type="slidenum">
              <a:t>‹N›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F57B429-A4C0-439B-9159-F71C298EFFAC}" type="slidenum">
              <a:t>‹N›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EE4E1C0-71CA-4FE6-AD9E-7FC74BABB377}" type="slidenum">
              <a:t>‹N›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576CB95-34C4-410E-8385-EA291F6D24E5}" type="slidenum">
              <a:t>‹N›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it-IT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it-IT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B0E072BD-0A5B-4E15-B258-912FA7E0D7DD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it-IT" sz="6000" b="0" strike="noStrike" spc="-1" dirty="0">
                <a:solidFill>
                  <a:schemeClr val="dk1"/>
                </a:solidFill>
                <a:latin typeface="Calibri Light"/>
              </a:rPr>
              <a:t>1 2 3 4</a:t>
            </a:r>
            <a:endParaRPr lang="it-IT" sz="6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it-IT" sz="6000" b="0" strike="noStrike" spc="-1">
                <a:solidFill>
                  <a:schemeClr val="dk1"/>
                </a:solidFill>
                <a:latin typeface="Calibri Light"/>
              </a:rPr>
              <a:t>5 6 7 8 9</a:t>
            </a:r>
            <a:endParaRPr lang="it-IT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>
              <a:buNone/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Tema di Office</vt:lpstr>
      <vt:lpstr>1 2 3 4</vt:lpstr>
      <vt:lpstr>5 6 7 8 9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1 2 3 4 5 6 7</dc:title>
  <dc:subject/>
  <dc:creator>Marco Cecchinato</dc:creator>
  <dc:description/>
  <cp:lastModifiedBy>Marco Cecchinato</cp:lastModifiedBy>
  <cp:revision>6</cp:revision>
  <dcterms:created xsi:type="dcterms:W3CDTF">2024-02-22T21:21:34Z</dcterms:created>
  <dcterms:modified xsi:type="dcterms:W3CDTF">2024-02-24T00:54:24Z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</vt:i4>
  </property>
</Properties>
</file>