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ore0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metadata/core-properties" Target="docProps/core0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80625" cy="5670550"/>
  <p:notesSz cx="7559675" cy="10691813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3" d="100"/>
          <a:sy n="103" d="100"/>
        </p:scale>
        <p:origin x="74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hu-H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hu-HU" sz="4400" b="0" strike="noStrike" spc="-1">
                <a:latin typeface="Arial"/>
              </a:rPr>
              <a:t>Címszöveg formátumának szerkesztése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3200" b="0" strike="noStrike" spc="-1">
                <a:latin typeface="Arial"/>
              </a:rPr>
              <a:t>Vázlatszöveg formátumának szerkesztése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hu-HU" sz="2800" b="0" strike="noStrike" spc="-1">
                <a:latin typeface="Arial"/>
              </a:rPr>
              <a:t>Második vázlatszint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400" b="0" strike="noStrike" spc="-1">
                <a:latin typeface="Arial"/>
              </a:rPr>
              <a:t>Harmadik vázlatszint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hu-HU" sz="2000" b="0" strike="noStrike" spc="-1">
                <a:latin typeface="Arial"/>
              </a:rPr>
              <a:t>Negyedik vázlatszint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000" b="0" strike="noStrike" spc="-1">
                <a:latin typeface="Arial"/>
              </a:rPr>
              <a:t>Ötödik vázlatszint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000" b="0" strike="noStrike" spc="-1">
                <a:latin typeface="Arial"/>
              </a:rPr>
              <a:t>Hatodik vázlatszint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hu-HU" sz="2000" b="0" strike="noStrike" spc="-1">
                <a:latin typeface="Arial"/>
              </a:rPr>
              <a:t>Hetedik vázlatszint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r>
              <a:rPr lang="hu-HU" sz="1400" b="0" strike="noStrike" spc="-1">
                <a:latin typeface="Times New Roman"/>
              </a:rPr>
              <a:t>&lt;dátum/idő&gt;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ctr"/>
            <a:r>
              <a:rPr lang="hu-HU" sz="1400" b="0" strike="noStrike" spc="-1">
                <a:latin typeface="Times New Roman"/>
              </a:rPr>
              <a:t>&lt;élőláb&gt;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/>
            <a:fld id="{C99CDEF3-E1E6-4569-A778-AE05E64D0AC1}" type="slidenum">
              <a:rPr lang="hu-HU" sz="1400" b="0" strike="noStrike" spc="-1">
                <a:latin typeface="Times New Roman"/>
              </a:rPr>
              <a:t>‹#›</a:t>
            </a:fld>
            <a:endParaRPr lang="hu-HU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zövegdoboz 40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hu-HU" sz="4400" b="0" strike="noStrike" spc="-1">
              <a:latin typeface="Arial"/>
            </a:endParaRPr>
          </a:p>
        </p:txBody>
      </p:sp>
      <p:graphicFrame>
        <p:nvGraphicFramePr>
          <p:cNvPr id="42" name="Táblázat 41"/>
          <p:cNvGraphicFramePr/>
          <p:nvPr>
            <p:extLst>
              <p:ext uri="{D42A27DB-BD31-4B8C-83A1-F6EECF244321}">
                <p14:modId xmlns:p14="http://schemas.microsoft.com/office/powerpoint/2010/main" val="977716429"/>
              </p:ext>
            </p:extLst>
          </p:nvPr>
        </p:nvGraphicFramePr>
        <p:xfrm>
          <a:off x="2589220" y="1395635"/>
          <a:ext cx="4901200" cy="1908720"/>
        </p:xfrm>
        <a:graphic>
          <a:graphicData uri="http://schemas.openxmlformats.org/drawingml/2006/table">
            <a:tbl>
              <a:tblPr/>
              <a:tblGrid>
                <a:gridCol w="84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148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1484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484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16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719640">
                <a:tc>
                  <a:txBody>
                    <a:bodyPr/>
                    <a:lstStyle/>
                    <a:p>
                      <a:r>
                        <a:rPr lang="hu-HU" sz="3600" b="1" i="0" baseline="0" dirty="0" err="1">
                          <a:latin typeface="Arial Narrow" panose="020B0606020202030204" pitchFamily="34" charset="0"/>
                        </a:rPr>
                        <a:t>Some</a:t>
                      </a:r>
                      <a:endParaRPr lang="hu-HU" sz="3600" b="1" i="0" baseline="0" dirty="0">
                        <a:latin typeface="Arial Narrow" panose="020B0606020202030204" pitchFamily="34" charset="0"/>
                      </a:endParaRP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hu-HU" sz="3600" b="1" i="0" baseline="0" dirty="0">
                          <a:latin typeface="Arial Narrow" panose="020B0606020202030204" pitchFamily="34" charset="0"/>
                        </a:rPr>
                        <a:t>Text</a:t>
                      </a: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hu-HU" sz="3600" b="1" i="0" baseline="0" dirty="0">
                        <a:latin typeface="Arial Narrow" panose="020B0606020202030204" pitchFamily="34" charset="0"/>
                      </a:endParaRP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hu-HU" sz="3600" b="1" i="0" baseline="0" dirty="0">
                        <a:latin typeface="Arial Narrow" panose="020B0606020202030204" pitchFamily="34" charset="0"/>
                      </a:endParaRP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hu-HU" sz="3600" b="1" i="0" baseline="0" dirty="0">
                        <a:latin typeface="Arial Narrow" panose="020B0606020202030204" pitchFamily="34" charset="0"/>
                      </a:endParaRP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endParaRPr lang="hu-HU" sz="3600" b="1" i="0" baseline="0" dirty="0">
                        <a:latin typeface="Arial Narrow" panose="020B0606020202030204" pitchFamily="34" charset="0"/>
                      </a:endParaRP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hu-HU" sz="3600" b="1" i="0" baseline="0" dirty="0">
                        <a:latin typeface="Arial Narrow" panose="020B0606020202030204" pitchFamily="34" charset="0"/>
                      </a:endParaRP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hu-HU" sz="3600" b="1" i="0" baseline="0" dirty="0">
                        <a:latin typeface="Arial Narrow" panose="020B0606020202030204" pitchFamily="34" charset="0"/>
                      </a:endParaRP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hu-HU" sz="3600" b="1" i="0" baseline="0" dirty="0">
                        <a:latin typeface="Arial Narrow" panose="020B0606020202030204" pitchFamily="34" charset="0"/>
                      </a:endParaRP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hu-HU" sz="3600" b="1" i="0" baseline="0" dirty="0">
                        <a:latin typeface="Arial Narrow" panose="020B0606020202030204" pitchFamily="34" charset="0"/>
                      </a:endParaRPr>
                    </a:p>
                  </a:txBody>
                  <a:tcPr marL="90000" marR="9000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</TotalTime>
  <Words>2</Words>
  <Application>Microsoft Office PowerPoint</Application>
  <PresentationFormat>Egyéni</PresentationFormat>
  <Paragraphs>2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6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8" baseType="lpstr">
      <vt:lpstr>Arial</vt:lpstr>
      <vt:lpstr>Arial Narrow</vt:lpstr>
      <vt:lpstr>DejaVu Sans</vt:lpstr>
      <vt:lpstr>Symbol</vt:lpstr>
      <vt:lpstr>Times New Roman</vt:lpstr>
      <vt:lpstr>Wingdings</vt:lpstr>
      <vt:lpstr>Office Theme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Kelemen Gábor 2</dc:creator>
  <cp:lastModifiedBy>Kelemen Gábor 2</cp:lastModifiedBy>
  <cp:revision>2</cp:revision>
  <dcterms:modified xsi:type="dcterms:W3CDTF">2021-04-16T10:05:27Z</dcterms:modified>
</cp:coreProperties>
</file>

<file path=docProps/core0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2021-04-16T11:08:49Z</dcterms:created>
  <dc:creator>Tomerle Éva</dc:creator>
  <dc:description/>
  <dc:language>hu-HU</dc:language>
  <cp:lastModifiedBy>Tomerle Éva</cp:lastModifiedBy>
  <dcterms:modified xsi:type="dcterms:W3CDTF">2021-04-16T11:10:11Z</dcterms:modified>
  <cp:revision>2</cp:revision>
  <dc:subject/>
  <dc:title/>
</cp:coreProperties>
</file>