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3"/>
  </p:notesMasterIdLst>
  <p:sldIdLst>
    <p:sldId id="319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4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2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44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736" algn="l" defTabSz="91429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883" algn="l" defTabSz="91429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030" algn="l" defTabSz="91429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177" algn="l" defTabSz="91429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00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993" autoAdjust="0"/>
  </p:normalViewPr>
  <p:slideViewPr>
    <p:cSldViewPr snapToGrid="0" snapToObjects="1">
      <p:cViewPr varScale="1">
        <p:scale>
          <a:sx n="83" d="100"/>
          <a:sy n="83" d="100"/>
        </p:scale>
        <p:origin x="112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DA6B02F-EDCE-442B-9DD1-3F29BDDAD7A4}" type="datetimeFigureOut">
              <a:rPr lang="en-US"/>
              <a:pPr>
                <a:defRPr/>
              </a:pPr>
              <a:t>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D945145-0C39-45C0-AFE7-B1AB04CE0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178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4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8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36" algn="l" defTabSz="9142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83" algn="l" defTabSz="9142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30" algn="l" defTabSz="9142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77" algn="l" defTabSz="9142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0426"/>
            <a:ext cx="8534400" cy="1470025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7315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" y="6457891"/>
            <a:ext cx="3446713" cy="400110"/>
          </a:xfrm>
        </p:spPr>
        <p:txBody>
          <a:bodyPr wrap="none">
            <a:spAutoFit/>
          </a:bodyPr>
          <a:lstStyle>
            <a:lvl1pPr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7FF23-D6C3-4957-9A5A-DA5FF3E29404}" type="datetimeFigureOut">
              <a:rPr lang="en-US" smtClean="0"/>
              <a:pPr>
                <a:defRPr/>
              </a:pPr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0E340-6EAF-4BD3-9FEC-3CDB2FA60C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143001"/>
            <a:ext cx="4495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1"/>
            <a:ext cx="4495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AAC043-4256-40A3-A7D8-DF70036CBE1C}" type="datetimeFigureOut">
              <a:rPr lang="en-US" smtClean="0"/>
              <a:pPr>
                <a:defRPr/>
              </a:pPr>
              <a:t>2/2/2015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432461-2F32-4178-9C47-109876370F2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260475"/>
            <a:ext cx="4497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4" indent="0">
              <a:buNone/>
              <a:defRPr sz="2000" b="1"/>
            </a:lvl2pPr>
            <a:lvl3pPr marL="914348" indent="0">
              <a:buNone/>
              <a:defRPr sz="1800" b="1"/>
            </a:lvl3pPr>
            <a:lvl4pPr marL="1371520" indent="0">
              <a:buNone/>
              <a:defRPr sz="1600" b="1"/>
            </a:lvl4pPr>
            <a:lvl5pPr marL="1828694" indent="0">
              <a:buNone/>
              <a:defRPr sz="1600" b="1"/>
            </a:lvl5pPr>
            <a:lvl6pPr marL="2285868" indent="0">
              <a:buNone/>
              <a:defRPr sz="1600" b="1"/>
            </a:lvl6pPr>
            <a:lvl7pPr marL="2743042" indent="0">
              <a:buNone/>
              <a:defRPr sz="1600" b="1"/>
            </a:lvl7pPr>
            <a:lvl8pPr marL="3200215" indent="0">
              <a:buNone/>
              <a:defRPr sz="1600" b="1"/>
            </a:lvl8pPr>
            <a:lvl9pPr marL="365738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900236"/>
            <a:ext cx="4497388" cy="4271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0475"/>
            <a:ext cx="4498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4" indent="0">
              <a:buNone/>
              <a:defRPr sz="2000" b="1"/>
            </a:lvl2pPr>
            <a:lvl3pPr marL="914348" indent="0">
              <a:buNone/>
              <a:defRPr sz="1800" b="1"/>
            </a:lvl3pPr>
            <a:lvl4pPr marL="1371520" indent="0">
              <a:buNone/>
              <a:defRPr sz="1600" b="1"/>
            </a:lvl4pPr>
            <a:lvl5pPr marL="1828694" indent="0">
              <a:buNone/>
              <a:defRPr sz="1600" b="1"/>
            </a:lvl5pPr>
            <a:lvl6pPr marL="2285868" indent="0">
              <a:buNone/>
              <a:defRPr sz="1600" b="1"/>
            </a:lvl6pPr>
            <a:lvl7pPr marL="2743042" indent="0">
              <a:buNone/>
              <a:defRPr sz="1600" b="1"/>
            </a:lvl7pPr>
            <a:lvl8pPr marL="3200215" indent="0">
              <a:buNone/>
              <a:defRPr sz="1600" b="1"/>
            </a:lvl8pPr>
            <a:lvl9pPr marL="365738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0236"/>
            <a:ext cx="4498975" cy="4271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9BDF3-4758-41CD-899B-24500CB58DF1}" type="datetimeFigureOut">
              <a:rPr lang="en-US" smtClean="0"/>
              <a:pPr>
                <a:defRPr/>
              </a:pPr>
              <a:t>2/2/2015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AEB55-EB43-4A8B-857F-4022A0B6EC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"/>
            <a:ext cx="34655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0"/>
            <a:ext cx="5568950" cy="6248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" y="1162051"/>
            <a:ext cx="3465513" cy="5086350"/>
          </a:xfrm>
        </p:spPr>
        <p:txBody>
          <a:bodyPr/>
          <a:lstStyle>
            <a:lvl1pPr marL="0" indent="0">
              <a:buNone/>
              <a:defRPr sz="1400"/>
            </a:lvl1pPr>
            <a:lvl2pPr marL="457174" indent="0">
              <a:buNone/>
              <a:defRPr sz="1200"/>
            </a:lvl2pPr>
            <a:lvl3pPr marL="914348" indent="0">
              <a:buNone/>
              <a:defRPr sz="1000"/>
            </a:lvl3pPr>
            <a:lvl4pPr marL="1371520" indent="0">
              <a:buNone/>
              <a:defRPr sz="900"/>
            </a:lvl4pPr>
            <a:lvl5pPr marL="1828694" indent="0">
              <a:buNone/>
              <a:defRPr sz="900"/>
            </a:lvl5pPr>
            <a:lvl6pPr marL="2285868" indent="0">
              <a:buNone/>
              <a:defRPr sz="900"/>
            </a:lvl6pPr>
            <a:lvl7pPr marL="2743042" indent="0">
              <a:buNone/>
              <a:defRPr sz="900"/>
            </a:lvl7pPr>
            <a:lvl8pPr marL="3200215" indent="0">
              <a:buNone/>
              <a:defRPr sz="900"/>
            </a:lvl8pPr>
            <a:lvl9pPr marL="365738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6A96F-F4F9-4646-AE0A-DC7D86254419}" type="datetimeFigureOut">
              <a:rPr lang="en-US" smtClean="0"/>
              <a:pPr>
                <a:defRPr/>
              </a:pPr>
              <a:t>2/2/2015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80DA6-4030-4A03-B7E3-66E1BEEFF4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74" indent="0">
              <a:buNone/>
              <a:defRPr sz="2800"/>
            </a:lvl2pPr>
            <a:lvl3pPr marL="914348" indent="0">
              <a:buNone/>
              <a:defRPr sz="2400"/>
            </a:lvl3pPr>
            <a:lvl4pPr marL="1371520" indent="0">
              <a:buNone/>
              <a:defRPr sz="2000"/>
            </a:lvl4pPr>
            <a:lvl5pPr marL="1828694" indent="0">
              <a:buNone/>
              <a:defRPr sz="2000"/>
            </a:lvl5pPr>
            <a:lvl6pPr marL="2285868" indent="0">
              <a:buNone/>
              <a:defRPr sz="2000"/>
            </a:lvl6pPr>
            <a:lvl7pPr marL="2743042" indent="0">
              <a:buNone/>
              <a:defRPr sz="2000"/>
            </a:lvl7pPr>
            <a:lvl8pPr marL="3200215" indent="0">
              <a:buNone/>
              <a:defRPr sz="2000"/>
            </a:lvl8pPr>
            <a:lvl9pPr marL="3657388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4" indent="0">
              <a:buNone/>
              <a:defRPr sz="1200"/>
            </a:lvl2pPr>
            <a:lvl3pPr marL="914348" indent="0">
              <a:buNone/>
              <a:defRPr sz="1000"/>
            </a:lvl3pPr>
            <a:lvl4pPr marL="1371520" indent="0">
              <a:buNone/>
              <a:defRPr sz="900"/>
            </a:lvl4pPr>
            <a:lvl5pPr marL="1828694" indent="0">
              <a:buNone/>
              <a:defRPr sz="900"/>
            </a:lvl5pPr>
            <a:lvl6pPr marL="2285868" indent="0">
              <a:buNone/>
              <a:defRPr sz="900"/>
            </a:lvl6pPr>
            <a:lvl7pPr marL="2743042" indent="0">
              <a:buNone/>
              <a:defRPr sz="900"/>
            </a:lvl7pPr>
            <a:lvl8pPr marL="3200215" indent="0">
              <a:buNone/>
              <a:defRPr sz="900"/>
            </a:lvl8pPr>
            <a:lvl9pPr marL="365738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4C21E-4531-4406-B6A3-06EF61CFFD4A}" type="datetimeFigureOut">
              <a:rPr lang="en-US" smtClean="0"/>
              <a:pPr>
                <a:defRPr/>
              </a:pPr>
              <a:t>2/2/2015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552DB-01A5-432B-9D98-18C4F4EB93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 anchor="t"/>
          <a:lstStyle>
            <a:lvl1pPr>
              <a:defRPr sz="36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0" y="6457890"/>
            <a:ext cx="3429905" cy="397172"/>
          </a:xfrm>
        </p:spPr>
        <p:txBody>
          <a:bodyPr wrap="none">
            <a:sp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85800"/>
          </a:xfrm>
        </p:spPr>
        <p:txBody>
          <a:bodyPr anchor="t" anchorCtr="0">
            <a:normAutofit/>
          </a:bodyPr>
          <a:lstStyle>
            <a:lvl1pPr algn="l"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646331"/>
          </a:xfrm>
        </p:spPr>
        <p:txBody>
          <a:bodyPr wrap="square">
            <a:spAutoFit/>
          </a:bodyPr>
          <a:lstStyle>
            <a:lvl1pPr marL="0" indent="0">
              <a:buNone/>
              <a:defRPr sz="3600" baseline="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0" y="6457890"/>
            <a:ext cx="3429905" cy="397172"/>
          </a:xfrm>
        </p:spPr>
        <p:txBody>
          <a:bodyPr wrap="none">
            <a:sp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no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85800"/>
          </a:xfrm>
        </p:spPr>
        <p:txBody>
          <a:bodyPr anchor="t" anchorCtr="0">
            <a:normAutofit/>
          </a:bodyPr>
          <a:lstStyle>
            <a:lvl1pPr algn="ctr">
              <a:defRPr lang="en-US" sz="3600" kern="1200" baseline="0" smtClean="0">
                <a:solidFill>
                  <a:schemeClr val="tx1"/>
                </a:solidFill>
                <a:latin typeface="Linux Libertine" panose="02000503000000000000" pitchFamily="2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46331"/>
          </a:xfrm>
        </p:spPr>
        <p:txBody>
          <a:bodyPr wrap="square">
            <a:spAutoFit/>
          </a:bodyPr>
          <a:lstStyle>
            <a:lvl1pPr>
              <a:buNone/>
              <a:defRPr sz="3600" baseline="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0" y="6457890"/>
            <a:ext cx="3429905" cy="397172"/>
          </a:xfrm>
        </p:spPr>
        <p:txBody>
          <a:bodyPr wrap="none">
            <a:sp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85800"/>
          </a:xfrm>
        </p:spPr>
        <p:txBody>
          <a:bodyPr anchor="t" anchorCtr="0">
            <a:normAutofit/>
          </a:bodyPr>
          <a:lstStyle>
            <a:lvl1pPr algn="l"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0" y="6457890"/>
            <a:ext cx="3429905" cy="397172"/>
          </a:xfrm>
        </p:spPr>
        <p:txBody>
          <a:bodyPr wrap="none">
            <a:sp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0" y="6457890"/>
            <a:ext cx="3429905" cy="397172"/>
          </a:xfrm>
        </p:spPr>
        <p:txBody>
          <a:bodyPr wrap="none">
            <a:sp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 anchor="t"/>
          <a:lstStyle>
            <a:lvl1pPr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" y="6457891"/>
            <a:ext cx="3446713" cy="400110"/>
          </a:xfrm>
        </p:spPr>
        <p:txBody>
          <a:bodyPr wrap="none">
            <a:spAutoFit/>
          </a:bodyPr>
          <a:lstStyle>
            <a:lvl1pPr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85800"/>
          </a:xfrm>
        </p:spPr>
        <p:txBody>
          <a:bodyPr anchor="t" anchorCtr="0">
            <a:normAutofit/>
          </a:bodyPr>
          <a:lstStyle>
            <a:lvl1pPr algn="l">
              <a:defRPr sz="3200">
                <a:solidFill>
                  <a:srgbClr val="00B0F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46331"/>
          </a:xfrm>
        </p:spPr>
        <p:txBody>
          <a:bodyPr wrap="square">
            <a:spAutoFit/>
          </a:bodyPr>
          <a:lstStyle>
            <a:lvl1pPr>
              <a:buNone/>
              <a:defRPr sz="3600" baseline="0">
                <a:solidFill>
                  <a:schemeClr val="bg1"/>
                </a:solidFill>
              </a:defRPr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" y="6457891"/>
            <a:ext cx="3446713" cy="400110"/>
          </a:xfrm>
        </p:spPr>
        <p:txBody>
          <a:bodyPr wrap="none">
            <a:spAutoFit/>
          </a:bodyPr>
          <a:lstStyle>
            <a:lvl1pPr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ue 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85800"/>
          </a:xfrm>
        </p:spPr>
        <p:txBody>
          <a:bodyPr anchor="t" anchorCtr="0">
            <a:normAutofit/>
          </a:bodyPr>
          <a:lstStyle>
            <a:lvl1pPr algn="l">
              <a:defRPr sz="3200">
                <a:solidFill>
                  <a:srgbClr val="00B0F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" y="6457891"/>
            <a:ext cx="3446713" cy="400110"/>
          </a:xfrm>
        </p:spPr>
        <p:txBody>
          <a:bodyPr wrap="none">
            <a:spAutoFit/>
          </a:bodyPr>
          <a:lstStyle>
            <a:lvl1pPr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274638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0" y="1600201"/>
            <a:ext cx="9144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356351"/>
            <a:ext cx="2133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Linux Libertine" panose="02000503000000000000" pitchFamily="2" charset="0"/>
              </a:defRPr>
            </a:lvl1pPr>
          </a:lstStyle>
          <a:p>
            <a:pPr>
              <a:defRPr/>
            </a:pPr>
            <a:fld id="{7AB66F38-D02F-4885-9D80-809CFBC68273}" type="datetimeFigureOut">
              <a:rPr lang="en-US" smtClean="0"/>
              <a:pPr>
                <a:defRPr/>
              </a:pPr>
              <a:t>2/2/2015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Linux Libertine" panose="02000503000000000000" pitchFamily="2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356351"/>
            <a:ext cx="2133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Linux Libertine" panose="02000503000000000000" pitchFamily="2" charset="0"/>
              </a:defRPr>
            </a:lvl1pPr>
          </a:lstStyle>
          <a:p>
            <a:pPr>
              <a:defRPr/>
            </a:pPr>
            <a:fld id="{60EA8CD8-3C3F-455F-959B-A3BC1ECFDE8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  <p:sldLayoutId id="2147483825" r:id="rId13"/>
    <p:sldLayoutId id="2147483826" r:id="rId14"/>
    <p:sldLayoutId id="2147483827" r:id="rId1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800" kern="1200">
          <a:solidFill>
            <a:srgbClr val="4BACC6"/>
          </a:solidFill>
          <a:latin typeface="Linux Libertine" panose="02000503000000000000" pitchFamily="2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800">
          <a:solidFill>
            <a:srgbClr val="4BACC6"/>
          </a:solidFill>
          <a:latin typeface="Cambr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800">
          <a:solidFill>
            <a:srgbClr val="4BACC6"/>
          </a:solidFill>
          <a:latin typeface="Cambr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800">
          <a:solidFill>
            <a:srgbClr val="4BACC6"/>
          </a:solidFill>
          <a:latin typeface="Cambr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800">
          <a:solidFill>
            <a:srgbClr val="4BACC6"/>
          </a:solidFill>
          <a:latin typeface="Cambria" pitchFamily="18" charset="0"/>
        </a:defRPr>
      </a:lvl5pPr>
      <a:lvl6pPr marL="457174" algn="ctr" rtl="0" eaLnBrk="1" fontAlgn="base" hangingPunct="1">
        <a:spcBef>
          <a:spcPct val="0"/>
        </a:spcBef>
        <a:spcAft>
          <a:spcPct val="0"/>
        </a:spcAft>
        <a:defRPr sz="3800">
          <a:solidFill>
            <a:srgbClr val="4BACC6"/>
          </a:solidFill>
          <a:latin typeface="Cambria" pitchFamily="18" charset="0"/>
        </a:defRPr>
      </a:lvl6pPr>
      <a:lvl7pPr marL="914348" algn="ctr" rtl="0" eaLnBrk="1" fontAlgn="base" hangingPunct="1">
        <a:spcBef>
          <a:spcPct val="0"/>
        </a:spcBef>
        <a:spcAft>
          <a:spcPct val="0"/>
        </a:spcAft>
        <a:defRPr sz="3800">
          <a:solidFill>
            <a:srgbClr val="4BACC6"/>
          </a:solidFill>
          <a:latin typeface="Cambria" pitchFamily="18" charset="0"/>
        </a:defRPr>
      </a:lvl7pPr>
      <a:lvl8pPr marL="1371520" algn="ctr" rtl="0" eaLnBrk="1" fontAlgn="base" hangingPunct="1">
        <a:spcBef>
          <a:spcPct val="0"/>
        </a:spcBef>
        <a:spcAft>
          <a:spcPct val="0"/>
        </a:spcAft>
        <a:defRPr sz="3800">
          <a:solidFill>
            <a:srgbClr val="4BACC6"/>
          </a:solidFill>
          <a:latin typeface="Cambria" pitchFamily="18" charset="0"/>
        </a:defRPr>
      </a:lvl8pPr>
      <a:lvl9pPr marL="1828694" algn="ctr" rtl="0" eaLnBrk="1" fontAlgn="base" hangingPunct="1">
        <a:spcBef>
          <a:spcPct val="0"/>
        </a:spcBef>
        <a:spcAft>
          <a:spcPct val="0"/>
        </a:spcAft>
        <a:defRPr sz="3800">
          <a:solidFill>
            <a:srgbClr val="4BACC6"/>
          </a:solidFill>
          <a:latin typeface="Cambria" pitchFamily="18" charset="0"/>
        </a:defRPr>
      </a:lvl9pPr>
    </p:titleStyle>
    <p:bodyStyle>
      <a:lvl1pPr marL="342880" indent="-34288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Linux Libertine" panose="02000503000000000000" pitchFamily="2" charset="0"/>
          <a:ea typeface="+mn-ea"/>
          <a:cs typeface="+mn-cs"/>
        </a:defRPr>
      </a:lvl1pPr>
      <a:lvl2pPr marL="742907" indent="-28573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Linux Libertine" panose="02000503000000000000" pitchFamily="2" charset="0"/>
          <a:ea typeface="+mn-ea"/>
          <a:cs typeface="+mn-cs"/>
        </a:defRPr>
      </a:lvl2pPr>
      <a:lvl3pPr marL="1142934" indent="-22858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Linux Libertine" panose="02000503000000000000" pitchFamily="2" charset="0"/>
          <a:ea typeface="+mn-ea"/>
          <a:cs typeface="+mn-cs"/>
        </a:defRPr>
      </a:lvl3pPr>
      <a:lvl4pPr marL="1600107" indent="-22858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Linux Libertine" panose="02000503000000000000" pitchFamily="2" charset="0"/>
          <a:ea typeface="+mn-ea"/>
          <a:cs typeface="+mn-cs"/>
        </a:defRPr>
      </a:lvl4pPr>
      <a:lvl5pPr marL="2057281" indent="-22858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Linux Libertine" panose="02000503000000000000" pitchFamily="2" charset="0"/>
          <a:ea typeface="+mn-ea"/>
          <a:cs typeface="+mn-cs"/>
        </a:defRPr>
      </a:lvl5pPr>
      <a:lvl6pPr marL="2514455" indent="-228587" algn="l" defTabSz="9143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8" indent="-228587" algn="l" defTabSz="9143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1" indent="-228587" algn="l" defTabSz="9143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5" indent="-228587" algn="l" defTabSz="9143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4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8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20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4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8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2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5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8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Chapter </a:t>
            </a:r>
            <a:r>
              <a:rPr lang="en-US" dirty="0" smtClean="0"/>
              <a:t>1: </a:t>
            </a:r>
            <a:r>
              <a:rPr lang="en-US" dirty="0"/>
              <a:t>The Chemical Basis of Life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685801"/>
            <a:ext cx="9144000" cy="1311124"/>
          </a:xfrm>
        </p:spPr>
        <p:txBody>
          <a:bodyPr/>
          <a:lstStyle/>
          <a:p>
            <a:r>
              <a:rPr lang="en-US" dirty="0"/>
              <a:t>1</a:t>
            </a:r>
            <a:r>
              <a:rPr lang="en-US" dirty="0" smtClean="0"/>
              <a:t>.1  What is Biochemistry?</a:t>
            </a:r>
          </a:p>
          <a:p>
            <a:r>
              <a:rPr lang="en-US" dirty="0"/>
              <a:t>1.2  Biological </a:t>
            </a:r>
            <a:r>
              <a:rPr lang="en-US" dirty="0" smtClean="0"/>
              <a:t>Molecules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05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ass, 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inux Libertine">
      <a:majorFont>
        <a:latin typeface="Linux Libertine O"/>
        <a:ea typeface=""/>
        <a:cs typeface=""/>
      </a:majorFont>
      <a:minorFont>
        <a:latin typeface="Linux Libertine 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1"/>
          </a:solidFill>
          <a:tailEnd type="none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3200"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Class, black</Template>
  <TotalTime>31833</TotalTime>
  <Words>16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Linux Libertine</vt:lpstr>
      <vt:lpstr>Class, black</vt:lpstr>
      <vt:lpstr>Chapter 1: The Chemical Basis of Life</vt:lpstr>
    </vt:vector>
  </TitlesOfParts>
  <Company>Troy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1, The Chemical Basis of Life</dc:title>
  <dc:creator>Christopher King</dc:creator>
  <cp:lastModifiedBy>Christopher King</cp:lastModifiedBy>
  <cp:revision>456</cp:revision>
  <dcterms:created xsi:type="dcterms:W3CDTF">2007-08-15T13:37:30Z</dcterms:created>
  <dcterms:modified xsi:type="dcterms:W3CDTF">2015-02-02T20:13:31Z</dcterms:modified>
</cp:coreProperties>
</file>