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864076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ED9"/>
    <a:srgbClr val="FFDEE6"/>
    <a:srgbClr val="540C00"/>
    <a:srgbClr val="FFFCFB"/>
    <a:srgbClr val="0000F4"/>
    <a:srgbClr val="008000"/>
    <a:srgbClr val="FFF5F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3" autoAdjust="0"/>
    <p:restoredTop sz="94660"/>
  </p:normalViewPr>
  <p:slideViewPr>
    <p:cSldViewPr snapToGrid="0">
      <p:cViewPr>
        <p:scale>
          <a:sx n="100" d="100"/>
          <a:sy n="100" d="100"/>
        </p:scale>
        <p:origin x="5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FFD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91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E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53" y="306639"/>
            <a:ext cx="7452658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53" y="1533187"/>
            <a:ext cx="7452658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061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6A83B219-68B8-4A0B-A179-0525158CA7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37" y="1433598"/>
            <a:ext cx="1928571" cy="2198571"/>
          </a:xfrm>
          <a:prstGeom prst="rect">
            <a:avLst/>
          </a:prstGeom>
          <a:effectLst>
            <a:glow rad="76200">
              <a:srgbClr val="0000F4">
                <a:alpha val="40000"/>
              </a:srgbClr>
            </a:glow>
            <a:outerShdw dist="63500" dir="2700000" algn="tl" rotWithShape="0">
              <a:srgbClr val="00B050"/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3C92C2A-530C-4ED1-973E-8A79A4445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723" y="665943"/>
            <a:ext cx="2949196" cy="395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6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EDEB5F-1CF5-440B-8388-239CC19A175D}"/>
              </a:ext>
            </a:extLst>
          </p:cNvPr>
          <p:cNvSpPr txBox="1"/>
          <p:nvPr/>
        </p:nvSpPr>
        <p:spPr>
          <a:xfrm>
            <a:off x="960120" y="1864062"/>
            <a:ext cx="2644140" cy="1015663"/>
          </a:xfrm>
          <a:prstGeom prst="rect">
            <a:avLst/>
          </a:prstGeom>
          <a:solidFill>
            <a:srgbClr val="FFDED9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6000">
                <a:ln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52400">
                    <a:schemeClr val="accent6">
                      <a:satMod val="175000"/>
                    </a:schemeClr>
                  </a:glow>
                </a:effectLst>
              </a:rPr>
              <a:t>Hello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A2608F-8D9F-4E53-A464-2D837FE2E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833" y="654540"/>
            <a:ext cx="3650296" cy="33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2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tial Circle 1">
            <a:extLst>
              <a:ext uri="{FF2B5EF4-FFF2-40B4-BE49-F238E27FC236}">
                <a16:creationId xmlns:a16="http://schemas.microsoft.com/office/drawing/2014/main" id="{798B5623-9F22-4356-8BDF-E0D175A443F2}"/>
              </a:ext>
            </a:extLst>
          </p:cNvPr>
          <p:cNvSpPr/>
          <p:nvPr/>
        </p:nvSpPr>
        <p:spPr>
          <a:xfrm>
            <a:off x="1440180" y="720000"/>
            <a:ext cx="2160000" cy="2160000"/>
          </a:xfrm>
          <a:prstGeom prst="pie">
            <a:avLst>
              <a:gd name="adj1" fmla="val 19109762"/>
              <a:gd name="adj2" fmla="val 13270859"/>
            </a:avLst>
          </a:prstGeom>
          <a:noFill/>
          <a:ln w="254000">
            <a:solidFill>
              <a:srgbClr val="FFFCFB"/>
            </a:solidFill>
          </a:ln>
          <a:effectLst>
            <a:glow rad="381000">
              <a:srgbClr val="008000">
                <a:alpha val="5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773D2D-D326-4796-90A7-2D587D828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181" y="659040"/>
            <a:ext cx="4389500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28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1">
            <a:extLst>
              <a:ext uri="{FF2B5EF4-FFF2-40B4-BE49-F238E27FC236}">
                <a16:creationId xmlns:a16="http://schemas.microsoft.com/office/drawing/2014/main" id="{18E393E4-4C0C-4123-B3DC-AF6B585D19F8}"/>
              </a:ext>
            </a:extLst>
          </p:cNvPr>
          <p:cNvSpPr/>
          <p:nvPr/>
        </p:nvSpPr>
        <p:spPr>
          <a:xfrm>
            <a:off x="720000" y="1440000"/>
            <a:ext cx="2880000" cy="2880000"/>
          </a:xfrm>
          <a:prstGeom prst="arc">
            <a:avLst>
              <a:gd name="adj1" fmla="val 7667251"/>
              <a:gd name="adj2" fmla="val 3157452"/>
            </a:avLst>
          </a:prstGeom>
          <a:ln>
            <a:solidFill>
              <a:srgbClr val="FFFCFB"/>
            </a:solidFill>
          </a:ln>
          <a:effectLst>
            <a:glow rad="381000">
              <a:srgbClr val="540C00"/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64E54F-A822-460D-813C-196010DCC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7809" y="654489"/>
            <a:ext cx="4198984" cy="45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083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26C7EE-B2B4-4FB9-A279-65D197A41849}"/>
              </a:ext>
            </a:extLst>
          </p:cNvPr>
          <p:cNvSpPr/>
          <p:nvPr/>
        </p:nvSpPr>
        <p:spPr>
          <a:xfrm>
            <a:off x="716280" y="708660"/>
            <a:ext cx="2887980" cy="2231341"/>
          </a:xfrm>
          <a:custGeom>
            <a:avLst/>
            <a:gdLst>
              <a:gd name="connsiteX0" fmla="*/ 0 w 2887980"/>
              <a:gd name="connsiteY0" fmla="*/ 0 h 2171065"/>
              <a:gd name="connsiteX1" fmla="*/ 2887980 w 2887980"/>
              <a:gd name="connsiteY1" fmla="*/ 0 h 2171065"/>
              <a:gd name="connsiteX2" fmla="*/ 2887980 w 2887980"/>
              <a:gd name="connsiteY2" fmla="*/ 2171065 h 2171065"/>
              <a:gd name="connsiteX3" fmla="*/ 0 w 2887980"/>
              <a:gd name="connsiteY3" fmla="*/ 2171065 h 2171065"/>
              <a:gd name="connsiteX4" fmla="*/ 0 w 2887980"/>
              <a:gd name="connsiteY4" fmla="*/ 0 h 2171065"/>
              <a:gd name="connsiteX0" fmla="*/ 0 w 2887980"/>
              <a:gd name="connsiteY0" fmla="*/ 0 h 2171072"/>
              <a:gd name="connsiteX1" fmla="*/ 2887980 w 2887980"/>
              <a:gd name="connsiteY1" fmla="*/ 0 h 2171072"/>
              <a:gd name="connsiteX2" fmla="*/ 2887980 w 2887980"/>
              <a:gd name="connsiteY2" fmla="*/ 2171065 h 2171072"/>
              <a:gd name="connsiteX3" fmla="*/ 716280 w 2887980"/>
              <a:gd name="connsiteY3" fmla="*/ 1440180 h 2171072"/>
              <a:gd name="connsiteX4" fmla="*/ 0 w 2887980"/>
              <a:gd name="connsiteY4" fmla="*/ 2171065 h 2171072"/>
              <a:gd name="connsiteX5" fmla="*/ 0 w 2887980"/>
              <a:gd name="connsiteY5" fmla="*/ 0 h 2171072"/>
              <a:gd name="connsiteX0" fmla="*/ 0 w 2887980"/>
              <a:gd name="connsiteY0" fmla="*/ 0 h 2237796"/>
              <a:gd name="connsiteX1" fmla="*/ 2887980 w 2887980"/>
              <a:gd name="connsiteY1" fmla="*/ 0 h 2237796"/>
              <a:gd name="connsiteX2" fmla="*/ 2887980 w 2887980"/>
              <a:gd name="connsiteY2" fmla="*/ 2171065 h 2237796"/>
              <a:gd name="connsiteX3" fmla="*/ 2156460 w 2887980"/>
              <a:gd name="connsiteY3" fmla="*/ 1447799 h 2237796"/>
              <a:gd name="connsiteX4" fmla="*/ 716280 w 2887980"/>
              <a:gd name="connsiteY4" fmla="*/ 1440180 h 2237796"/>
              <a:gd name="connsiteX5" fmla="*/ 0 w 2887980"/>
              <a:gd name="connsiteY5" fmla="*/ 2171065 h 2237796"/>
              <a:gd name="connsiteX6" fmla="*/ 0 w 2887980"/>
              <a:gd name="connsiteY6" fmla="*/ 0 h 2237796"/>
              <a:gd name="connsiteX0" fmla="*/ 0 w 2887980"/>
              <a:gd name="connsiteY0" fmla="*/ 0 h 2237796"/>
              <a:gd name="connsiteX1" fmla="*/ 2887980 w 2887980"/>
              <a:gd name="connsiteY1" fmla="*/ 0 h 2237796"/>
              <a:gd name="connsiteX2" fmla="*/ 2887980 w 2887980"/>
              <a:gd name="connsiteY2" fmla="*/ 2171065 h 2237796"/>
              <a:gd name="connsiteX3" fmla="*/ 2156460 w 2887980"/>
              <a:gd name="connsiteY3" fmla="*/ 1447799 h 2237796"/>
              <a:gd name="connsiteX4" fmla="*/ 716280 w 2887980"/>
              <a:gd name="connsiteY4" fmla="*/ 1440180 h 2237796"/>
              <a:gd name="connsiteX5" fmla="*/ 0 w 2887980"/>
              <a:gd name="connsiteY5" fmla="*/ 2171065 h 2237796"/>
              <a:gd name="connsiteX6" fmla="*/ 0 w 2887980"/>
              <a:gd name="connsiteY6" fmla="*/ 0 h 2237796"/>
              <a:gd name="connsiteX0" fmla="*/ 0 w 2887980"/>
              <a:gd name="connsiteY0" fmla="*/ 0 h 2237796"/>
              <a:gd name="connsiteX1" fmla="*/ 2887980 w 2887980"/>
              <a:gd name="connsiteY1" fmla="*/ 0 h 2237796"/>
              <a:gd name="connsiteX2" fmla="*/ 2887980 w 2887980"/>
              <a:gd name="connsiteY2" fmla="*/ 2171065 h 2237796"/>
              <a:gd name="connsiteX3" fmla="*/ 2156460 w 2887980"/>
              <a:gd name="connsiteY3" fmla="*/ 1447799 h 2237796"/>
              <a:gd name="connsiteX4" fmla="*/ 716280 w 2887980"/>
              <a:gd name="connsiteY4" fmla="*/ 1440180 h 2237796"/>
              <a:gd name="connsiteX5" fmla="*/ 0 w 2887980"/>
              <a:gd name="connsiteY5" fmla="*/ 2171065 h 2237796"/>
              <a:gd name="connsiteX6" fmla="*/ 0 w 2887980"/>
              <a:gd name="connsiteY6" fmla="*/ 0 h 2237796"/>
              <a:gd name="connsiteX0" fmla="*/ 0 w 2887980"/>
              <a:gd name="connsiteY0" fmla="*/ 0 h 2237796"/>
              <a:gd name="connsiteX1" fmla="*/ 2887980 w 2887980"/>
              <a:gd name="connsiteY1" fmla="*/ 0 h 2237796"/>
              <a:gd name="connsiteX2" fmla="*/ 2887980 w 2887980"/>
              <a:gd name="connsiteY2" fmla="*/ 2171065 h 2237796"/>
              <a:gd name="connsiteX3" fmla="*/ 2156460 w 2887980"/>
              <a:gd name="connsiteY3" fmla="*/ 1447799 h 2237796"/>
              <a:gd name="connsiteX4" fmla="*/ 716280 w 2887980"/>
              <a:gd name="connsiteY4" fmla="*/ 1440180 h 2237796"/>
              <a:gd name="connsiteX5" fmla="*/ 0 w 2887980"/>
              <a:gd name="connsiteY5" fmla="*/ 2171065 h 2237796"/>
              <a:gd name="connsiteX6" fmla="*/ 0 w 2887980"/>
              <a:gd name="connsiteY6" fmla="*/ 0 h 2237796"/>
              <a:gd name="connsiteX0" fmla="*/ 0 w 2887980"/>
              <a:gd name="connsiteY0" fmla="*/ 0 h 2237796"/>
              <a:gd name="connsiteX1" fmla="*/ 2887980 w 2887980"/>
              <a:gd name="connsiteY1" fmla="*/ 0 h 2237796"/>
              <a:gd name="connsiteX2" fmla="*/ 2887980 w 2887980"/>
              <a:gd name="connsiteY2" fmla="*/ 2171065 h 2237796"/>
              <a:gd name="connsiteX3" fmla="*/ 2156460 w 2887980"/>
              <a:gd name="connsiteY3" fmla="*/ 1447799 h 2237796"/>
              <a:gd name="connsiteX4" fmla="*/ 716280 w 2887980"/>
              <a:gd name="connsiteY4" fmla="*/ 1440180 h 2237796"/>
              <a:gd name="connsiteX5" fmla="*/ 0 w 2887980"/>
              <a:gd name="connsiteY5" fmla="*/ 2171065 h 2237796"/>
              <a:gd name="connsiteX6" fmla="*/ 0 w 2887980"/>
              <a:gd name="connsiteY6" fmla="*/ 0 h 2237796"/>
              <a:gd name="connsiteX0" fmla="*/ 0 w 2887980"/>
              <a:gd name="connsiteY0" fmla="*/ 0 h 2231341"/>
              <a:gd name="connsiteX1" fmla="*/ 2887980 w 2887980"/>
              <a:gd name="connsiteY1" fmla="*/ 0 h 2231341"/>
              <a:gd name="connsiteX2" fmla="*/ 2887980 w 2887980"/>
              <a:gd name="connsiteY2" fmla="*/ 2171065 h 2231341"/>
              <a:gd name="connsiteX3" fmla="*/ 2156460 w 2887980"/>
              <a:gd name="connsiteY3" fmla="*/ 1447799 h 2231341"/>
              <a:gd name="connsiteX4" fmla="*/ 716280 w 2887980"/>
              <a:gd name="connsiteY4" fmla="*/ 1440180 h 2231341"/>
              <a:gd name="connsiteX5" fmla="*/ 0 w 2887980"/>
              <a:gd name="connsiteY5" fmla="*/ 2171065 h 2231341"/>
              <a:gd name="connsiteX6" fmla="*/ 0 w 2887980"/>
              <a:gd name="connsiteY6" fmla="*/ 0 h 2231341"/>
              <a:gd name="connsiteX0" fmla="*/ 0 w 2887980"/>
              <a:gd name="connsiteY0" fmla="*/ 0 h 2231341"/>
              <a:gd name="connsiteX1" fmla="*/ 2887980 w 2887980"/>
              <a:gd name="connsiteY1" fmla="*/ 0 h 2231341"/>
              <a:gd name="connsiteX2" fmla="*/ 2887980 w 2887980"/>
              <a:gd name="connsiteY2" fmla="*/ 2171065 h 2231341"/>
              <a:gd name="connsiteX3" fmla="*/ 2156460 w 2887980"/>
              <a:gd name="connsiteY3" fmla="*/ 1447799 h 2231341"/>
              <a:gd name="connsiteX4" fmla="*/ 716280 w 2887980"/>
              <a:gd name="connsiteY4" fmla="*/ 1440180 h 2231341"/>
              <a:gd name="connsiteX5" fmla="*/ 0 w 2887980"/>
              <a:gd name="connsiteY5" fmla="*/ 2171065 h 2231341"/>
              <a:gd name="connsiteX6" fmla="*/ 0 w 2887980"/>
              <a:gd name="connsiteY6" fmla="*/ 0 h 2231341"/>
              <a:gd name="connsiteX0" fmla="*/ 0 w 2887980"/>
              <a:gd name="connsiteY0" fmla="*/ 0 h 2231341"/>
              <a:gd name="connsiteX1" fmla="*/ 2887980 w 2887980"/>
              <a:gd name="connsiteY1" fmla="*/ 0 h 2231341"/>
              <a:gd name="connsiteX2" fmla="*/ 2887980 w 2887980"/>
              <a:gd name="connsiteY2" fmla="*/ 2171065 h 2231341"/>
              <a:gd name="connsiteX3" fmla="*/ 2156460 w 2887980"/>
              <a:gd name="connsiteY3" fmla="*/ 1447799 h 2231341"/>
              <a:gd name="connsiteX4" fmla="*/ 716280 w 2887980"/>
              <a:gd name="connsiteY4" fmla="*/ 1440180 h 2231341"/>
              <a:gd name="connsiteX5" fmla="*/ 0 w 2887980"/>
              <a:gd name="connsiteY5" fmla="*/ 2171065 h 2231341"/>
              <a:gd name="connsiteX6" fmla="*/ 0 w 2887980"/>
              <a:gd name="connsiteY6" fmla="*/ 0 h 223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7980" h="2231341">
                <a:moveTo>
                  <a:pt x="0" y="0"/>
                </a:moveTo>
                <a:lnTo>
                  <a:pt x="2887980" y="0"/>
                </a:lnTo>
                <a:lnTo>
                  <a:pt x="2887980" y="2171065"/>
                </a:lnTo>
                <a:cubicBezTo>
                  <a:pt x="2743200" y="2489835"/>
                  <a:pt x="1428750" y="1440073"/>
                  <a:pt x="2156460" y="1447799"/>
                </a:cubicBezTo>
                <a:cubicBezTo>
                  <a:pt x="1443990" y="45825"/>
                  <a:pt x="1441450" y="2646"/>
                  <a:pt x="716280" y="1440180"/>
                </a:cubicBezTo>
                <a:cubicBezTo>
                  <a:pt x="1437640" y="1455208"/>
                  <a:pt x="238760" y="1927437"/>
                  <a:pt x="0" y="2171065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D4ED02-5D3A-443A-8BF3-6F8634D7F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4123" y="670560"/>
            <a:ext cx="4381880" cy="401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59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4281E9-A958-467F-AA54-CE2EC850DB61}"/>
              </a:ext>
            </a:extLst>
          </p:cNvPr>
          <p:cNvSpPr txBox="1"/>
          <p:nvPr/>
        </p:nvSpPr>
        <p:spPr>
          <a:xfrm>
            <a:off x="716280" y="1516380"/>
            <a:ext cx="2179320" cy="1015663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 anchor="ctr">
            <a:prstTxWarp prst="textArchDownPour">
              <a:avLst>
                <a:gd name="adj1" fmla="val 20693627"/>
                <a:gd name="adj2" fmla="val 29516"/>
              </a:avLst>
            </a:prstTxWarp>
            <a:spAutoFit/>
          </a:bodyPr>
          <a:lstStyle/>
          <a:p>
            <a:pPr algn="ctr"/>
            <a:r>
              <a:rPr lang="en-US" sz="6000">
                <a:ln>
                  <a:solidFill>
                    <a:srgbClr val="540C00"/>
                  </a:solidFill>
                </a:ln>
                <a:solidFill>
                  <a:srgbClr val="540C00"/>
                </a:solidFill>
              </a:rPr>
              <a:t>Hello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16BBB2-3D83-4339-A52A-37928020E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6882" y="650732"/>
            <a:ext cx="3421677" cy="32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5138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5BE51DD-FEFD-41BD-BC9A-87613D50E9A8}" vid="{4E03261A-CC9A-42E9-97D1-CB20A6695C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Quer24x16</Template>
  <TotalTime>168</TotalTime>
  <Words>2</Words>
  <Application>Microsoft Office PowerPoint</Application>
  <PresentationFormat>Custom</PresentationFormat>
  <Paragraphs>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Regina Henschel</dc:creator>
  <cp:lastModifiedBy>Regina Henschel</cp:lastModifiedBy>
  <cp:revision>4</cp:revision>
  <dcterms:created xsi:type="dcterms:W3CDTF">2020-02-22T19:10:05Z</dcterms:created>
  <dcterms:modified xsi:type="dcterms:W3CDTF">2020-02-22T21:58:15Z</dcterms:modified>
</cp:coreProperties>
</file>