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99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711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36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29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802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9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9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5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12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56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74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38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7615C-8C83-40E6-9C19-D4E740F085F2}" type="datetimeFigureOut">
              <a:rPr lang="en-US" smtClean="0"/>
              <a:t>1/29/2017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E9418-0259-4227-9CF1-9B15CEA0DFDA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9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ihandform 3"/>
          <p:cNvSpPr/>
          <p:nvPr/>
        </p:nvSpPr>
        <p:spPr>
          <a:xfrm>
            <a:off x="630404" y="1190976"/>
            <a:ext cx="6571780" cy="2747797"/>
          </a:xfrm>
          <a:custGeom>
            <a:avLst/>
            <a:gdLst>
              <a:gd name="connsiteX0" fmla="*/ 1784023 w 6571780"/>
              <a:gd name="connsiteY0" fmla="*/ 62471 h 2747797"/>
              <a:gd name="connsiteX1" fmla="*/ 47690 w 6571780"/>
              <a:gd name="connsiteY1" fmla="*/ 1572772 h 2747797"/>
              <a:gd name="connsiteX2" fmla="*/ 3468985 w 6571780"/>
              <a:gd name="connsiteY2" fmla="*/ 2702930 h 2747797"/>
              <a:gd name="connsiteX3" fmla="*/ 4814899 w 6571780"/>
              <a:gd name="connsiteY3" fmla="*/ 826 h 2747797"/>
              <a:gd name="connsiteX4" fmla="*/ 6571780 w 6571780"/>
              <a:gd name="connsiteY4" fmla="*/ 2476898 h 274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1780" h="2747797">
                <a:moveTo>
                  <a:pt x="1784023" y="62471"/>
                </a:moveTo>
                <a:cubicBezTo>
                  <a:pt x="775443" y="597583"/>
                  <a:pt x="-233137" y="1132696"/>
                  <a:pt x="47690" y="1572772"/>
                </a:cubicBezTo>
                <a:cubicBezTo>
                  <a:pt x="328517" y="2012848"/>
                  <a:pt x="2674450" y="2964921"/>
                  <a:pt x="3468985" y="2702930"/>
                </a:cubicBezTo>
                <a:cubicBezTo>
                  <a:pt x="4263520" y="2440939"/>
                  <a:pt x="4297767" y="38498"/>
                  <a:pt x="4814899" y="826"/>
                </a:cubicBezTo>
                <a:cubicBezTo>
                  <a:pt x="5332031" y="-36846"/>
                  <a:pt x="5951905" y="1220026"/>
                  <a:pt x="6571780" y="247689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94020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Regina Henschel</dc:creator>
  <cp:lastModifiedBy>Regina Henschel</cp:lastModifiedBy>
  <cp:revision>1</cp:revision>
  <dcterms:created xsi:type="dcterms:W3CDTF">2017-01-29T22:58:52Z</dcterms:created>
  <dcterms:modified xsi:type="dcterms:W3CDTF">2017-01-29T23:00:00Z</dcterms:modified>
</cp:coreProperties>
</file>