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293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60DD7A-EC43-4F27-A7DB-530A7BD7FFD2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63156-DE7F-41F2-AD45-04D37B4D9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666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63156-DE7F-41F2-AD45-04D37B4D95A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0C00F5-AFD6-425E-AF83-1CD86455D0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EEF06-9171-40C7-8FD7-373EB081BB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14918-B6BA-476F-B503-8FB3A5D5DD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B3C60-F32B-48E3-981D-FBB09EA44D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7CD17-814D-447A-AB11-91F2850CA2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CF72D6-4EFB-407D-A9DF-7D331D6026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1BD561-CF9E-486B-9ACA-0F52ECD5D0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48793C-F6A5-4B20-A5C2-77145CF484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BB0B0-E4E6-4C3D-92CF-CE9701867C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A7CC9C-46B6-4870-807C-64035B254B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B6EC4-E54C-487E-B388-4B33799BE7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54B214-6E43-4FAD-A4F3-871DE5EBB57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1270000" y="635000"/>
            <a:ext cx="3530600" cy="2032000"/>
          </a:xfrm>
          <a:prstGeom prst="rect">
            <a:avLst/>
          </a:prstGeom>
          <a:scene3d>
            <a:camera prst="orthographicFront"/>
            <a:lightRig rig="threePt" dir="t">
              <a:rot lat="0" lon="0" rev="0"/>
            </a:lightRig>
          </a:scene3d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 fov="0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en-US" sz="2400" b="1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FF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2700000" scaled="1"/>
                </a:gradFill>
                <a:latin typeface="Arial Black"/>
              </a:rPr>
              <a:t>Shape Text</a:t>
            </a:r>
            <a:endParaRPr lang="en-US" sz="2400" b="1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FF"/>
                  </a:gs>
                  <a:gs pos="100000">
                    <a:schemeClr val="accent2">
                      <a:lumMod val="75000"/>
                    </a:schemeClr>
                  </a:gs>
                </a:gsLst>
                <a:lin ang="2700000" scaled="1"/>
              </a:gradFill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Calibri</vt:lpstr>
      <vt:lpstr>Default Design</vt:lpstr>
      <vt:lpstr>PowerPoint Presentation</vt:lpstr>
    </vt:vector>
  </TitlesOfParts>
  <Company>IBM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Below are the test focus   Chosen Effect:      Entrance_Zoom Effect Property:    Properties\Exit\Settings\Zoom Property Value:     In</dc:title>
  <dc:creator>Yolanda</dc:creator>
  <cp:lastModifiedBy>luke</cp:lastModifiedBy>
  <cp:revision>6</cp:revision>
  <dcterms:created xsi:type="dcterms:W3CDTF">2006-04-29T05:39:09Z</dcterms:created>
  <dcterms:modified xsi:type="dcterms:W3CDTF">2021-01-14T18:51:26Z</dcterms:modified>
</cp:coreProperties>
</file>