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4"/>
  </p:sldMasterIdLst>
  <p:notesMasterIdLst>
    <p:notesMasterId r:id="rId6"/>
  </p:notesMasterIdLst>
  <p:handoutMasterIdLst>
    <p:handoutMasterId r:id="rId7"/>
  </p:handoutMasterIdLst>
  <p:sldIdLst>
    <p:sldId id="214747019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407BF8-EE83-1A4C-B3B0-41F6A69C781C}" name="Tom Callway" initials="TC" userId="S::tom.callway@suse.com::416fbb2d-6a98-4dd5-8d93-9f2613844f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7C3F"/>
    <a:srgbClr val="2453FF"/>
    <a:srgbClr val="90EBCD"/>
    <a:srgbClr val="30BA77"/>
    <a:srgbClr val="175D51"/>
    <a:srgbClr val="3138A7"/>
    <a:srgbClr val="0C322C"/>
    <a:srgbClr val="12E8DD"/>
    <a:srgbClr val="192072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1420DE-6DC3-381C-33E6-87B68877C92B}" v="8" dt="2022-05-03T20:50:24.437"/>
    <p1510:client id="{49439FA4-73F7-EEBD-B5CE-C57B0F9E21EA}" v="51" dt="2022-05-06T13:11:37.599"/>
    <p1510:client id="{69B14816-A15E-45E7-A55C-EA0059063179}" v="4" dt="2022-05-04T14:11:21.988"/>
    <p1510:client id="{B3773B99-78E5-C449-9957-7DE463EE1D4F}" v="117" dt="2022-05-04T13:32:02.273"/>
    <p1510:client id="{CAEB5782-1109-5604-9E23-0416FE37C101}" v="5" dt="2022-05-04T15:11:20.124"/>
    <p1510:client id="{D51067DD-D04A-9A44-A933-F1BF3D4C5D64}" v="71" dt="2022-05-04T15:20:56.732"/>
    <p1510:client id="{DBAF0736-84CB-B326-649E-7A5A76353071}" v="32" dt="2022-05-04T16:29:22.653"/>
    <p1510:client id="{E3C92BC8-CF40-2F40-9C99-B658D24B68E7}" v="6" dt="2022-05-02T16:39:36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1FE79-833D-554D-9BBC-E63CCD6E54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5E16E6-97C7-EE42-896D-D3C3D0156D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415ED-264F-FF46-958E-562BDBE3B629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8B7D7-9C57-9F49-AC9E-907366F6FE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9A464-AC6E-2642-95D4-DC7E78E23B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A3B10-583C-B94D-B167-AB1123A96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9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61038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1" name="Google Shape;321;p5:notes"/>
          <p:cNvSpPr txBox="1">
            <a:spLocks noGrp="1"/>
          </p:cNvSpPr>
          <p:nvPr>
            <p:ph type="body" idx="1"/>
          </p:nvPr>
        </p:nvSpPr>
        <p:spPr>
          <a:xfrm>
            <a:off x="731521" y="4620577"/>
            <a:ext cx="5852160" cy="378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9" tIns="49516" rIns="99059" bIns="49516" anchor="t" anchorCtr="0">
            <a:noAutofit/>
          </a:bodyPr>
          <a:lstStyle/>
          <a:p>
            <a:pPr marL="0" indent="0"/>
            <a:endParaRPr lang="en-US" dirty="0">
              <a:cs typeface="Calibri"/>
            </a:endParaRPr>
          </a:p>
        </p:txBody>
      </p:sp>
      <p:sp>
        <p:nvSpPr>
          <p:cNvPr id="322" name="Google Shape;322;p5:notes"/>
          <p:cNvSpPr txBox="1">
            <a:spLocks noGrp="1"/>
          </p:cNvSpPr>
          <p:nvPr>
            <p:ph type="sldNum" idx="12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9" tIns="49516" rIns="99059" bIns="49516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8270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140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67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442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| Subheadline | Two Columns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C7CF9425-5972-274D-ABF4-EEC254250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2528888"/>
            <a:ext cx="5292726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23">
            <a:extLst>
              <a:ext uri="{FF2B5EF4-FFF2-40B4-BE49-F238E27FC236}">
                <a16:creationId xmlns:a16="http://schemas.microsoft.com/office/drawing/2014/main" id="{F5E24032-F81C-744B-8878-B00BE5F3C6E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67438" y="2528888"/>
            <a:ext cx="5292726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F7F09915-946D-DE4A-B72F-F252C91F4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pPr algn="r"/>
            <a:fld id="{866D8E11-A83D-46AC-BA35-C493C365AC69}" type="slidenum">
              <a:rPr lang="en-US" smtClean="0"/>
              <a:pPr algn="r"/>
              <a:t>‹#›</a:t>
            </a:fld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384C9FCD-935B-534B-90DD-DE87D2500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14" name="Title Placeholder 22">
            <a:extLst>
              <a:ext uri="{FF2B5EF4-FFF2-40B4-BE49-F238E27FC236}">
                <a16:creationId xmlns:a16="http://schemas.microsoft.com/office/drawing/2014/main" id="{5F88ED82-711E-1A41-BFAD-BCC8CBC633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/>
              <a:t>This is a headline</a:t>
            </a:r>
          </a:p>
        </p:txBody>
      </p:sp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1DE737F9-6553-3A45-94BB-6DB09998C9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1837" y="1157783"/>
            <a:ext cx="10728325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 baseline="0">
                <a:solidFill>
                  <a:schemeClr val="tx2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/>
              <a:t>This is a subheading.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50788C-F366-CC41-B16D-2E2F8ADBF0D7}"/>
              </a:ext>
            </a:extLst>
          </p:cNvPr>
          <p:cNvGrpSpPr/>
          <p:nvPr userDrawn="1"/>
        </p:nvGrpSpPr>
        <p:grpSpPr>
          <a:xfrm rot="16200000">
            <a:off x="6061664" y="-6061660"/>
            <a:ext cx="68678" cy="12192005"/>
            <a:chOff x="4713353" y="-1"/>
            <a:chExt cx="73891" cy="685800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526E9A-E9B8-1E44-BF0C-CE26C0F4606A}"/>
                </a:ext>
              </a:extLst>
            </p:cNvPr>
            <p:cNvSpPr/>
            <p:nvPr userDrawn="1"/>
          </p:nvSpPr>
          <p:spPr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3BBBE56-1FAA-3D4A-A973-220FFB6B01AB}"/>
                </a:ext>
              </a:extLst>
            </p:cNvPr>
            <p:cNvSpPr/>
            <p:nvPr userDrawn="1"/>
          </p:nvSpPr>
          <p:spPr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05BBE41-C14C-5D4B-A493-BA34D074B82E}"/>
                </a:ext>
              </a:extLst>
            </p:cNvPr>
            <p:cNvSpPr/>
            <p:nvPr userDrawn="1"/>
          </p:nvSpPr>
          <p:spPr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D8454A-894A-7244-8662-81513ED895F1}"/>
                </a:ext>
              </a:extLst>
            </p:cNvPr>
            <p:cNvSpPr/>
            <p:nvPr userDrawn="1"/>
          </p:nvSpPr>
          <p:spPr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FDF43E4-85CE-6C4B-B040-B278515D9158}"/>
                </a:ext>
              </a:extLst>
            </p:cNvPr>
            <p:cNvSpPr/>
            <p:nvPr userDrawn="1"/>
          </p:nvSpPr>
          <p:spPr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7925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95" userDrawn="1">
          <p15:clr>
            <a:srgbClr val="5ACBF0"/>
          </p15:clr>
        </p15:guide>
        <p15:guide id="2" pos="388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386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97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3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8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1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5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2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71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74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ched.co/ytpi" TargetMode="External"/><Relationship Id="rId3" Type="http://schemas.openxmlformats.org/officeDocument/2006/relationships/hyperlink" Target="https://sched.co/ytwd" TargetMode="External"/><Relationship Id="rId7" Type="http://schemas.openxmlformats.org/officeDocument/2006/relationships/hyperlink" Target="https://sched.co/yto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ched.co/ytmK" TargetMode="External"/><Relationship Id="rId5" Type="http://schemas.openxmlformats.org/officeDocument/2006/relationships/hyperlink" Target="https://sched.co/ytl4" TargetMode="External"/><Relationship Id="rId10" Type="http://schemas.openxmlformats.org/officeDocument/2006/relationships/hyperlink" Target="https://sched.co/ytuG" TargetMode="External"/><Relationship Id="rId4" Type="http://schemas.openxmlformats.org/officeDocument/2006/relationships/hyperlink" Target="https://sched.co/ytka" TargetMode="External"/><Relationship Id="rId9" Type="http://schemas.openxmlformats.org/officeDocument/2006/relationships/hyperlink" Target="https://sched.co/ytr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62FFED-FAF8-4EBF-9951-DEF35034B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849354"/>
            <a:ext cx="5292726" cy="5150128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400">
                <a:solidFill>
                  <a:srgbClr val="FE7C3F"/>
                </a:solidFill>
                <a:latin typeface="Poppins" panose="00000500000000000000" pitchFamily="2" charset="0"/>
                <a:cs typeface="Poppins" panose="000005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Lightning Talk: What Made Your Container Fat? Visualizing the Size of Container Layers</a:t>
            </a:r>
            <a:br>
              <a:rPr lang="en-US" sz="1200"/>
            </a:br>
            <a:r>
              <a:rPr lang="en-US" sz="1200" i="1"/>
              <a:t>Dan Čermák, Software Engineer Development Tools</a:t>
            </a:r>
            <a:br>
              <a:rPr lang="en-US" sz="1200" i="1"/>
            </a:br>
            <a:r>
              <a:rPr lang="en-US" sz="1200"/>
              <a:t>Tuesday 17 May   •   17:54 -17:59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120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400">
                <a:solidFill>
                  <a:srgbClr val="FE7C3F"/>
                </a:solidFill>
                <a:latin typeface="Poppins" panose="00000500000000000000" pitchFamily="2" charset="0"/>
                <a:cs typeface="Poppins" panose="000005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Kubernetes is Your Platform: Design Patterns for Extensible Controllers</a:t>
            </a:r>
            <a:br>
              <a:rPr lang="en-US" sz="1200"/>
            </a:br>
            <a:r>
              <a:rPr lang="en-US" sz="1200" i="1"/>
              <a:t>Rafael Fernández López, Senior Software Engineer</a:t>
            </a:r>
            <a:br>
              <a:rPr lang="en-US" sz="1200"/>
            </a:br>
            <a:r>
              <a:rPr lang="en-US" sz="1200"/>
              <a:t>Wednesday 18 May   •   11:00 - 11:35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120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400">
                <a:solidFill>
                  <a:srgbClr val="FE7C3F"/>
                </a:solidFill>
                <a:latin typeface="Poppins" panose="00000500000000000000" pitchFamily="2" charset="0"/>
                <a:cs typeface="Poppins" panose="000005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Longhorn: Intro, Deep Dive and Q&amp;A</a:t>
            </a:r>
            <a:br>
              <a:rPr lang="en-US" sz="1200"/>
            </a:br>
            <a:r>
              <a:rPr lang="en-US" sz="1200" i="1"/>
              <a:t>Sheng Yang, Senior Engineering Manager</a:t>
            </a:r>
            <a:br>
              <a:rPr lang="en-US" sz="1200" i="1"/>
            </a:br>
            <a:r>
              <a:rPr lang="en-US" sz="1200" i="1"/>
              <a:t>David Ko, Senior Engineering Manager</a:t>
            </a:r>
            <a:br>
              <a:rPr lang="en-US" sz="1200" i="1"/>
            </a:br>
            <a:r>
              <a:rPr lang="en-US" sz="1200" i="1"/>
              <a:t>Joshua Moody, Staff Software Engineer</a:t>
            </a:r>
            <a:br>
              <a:rPr lang="en-US" sz="1200" i="1"/>
            </a:br>
            <a:r>
              <a:rPr lang="en-US" sz="1200" i="1"/>
              <a:t>Shuo Wu, Senior Software Engineer</a:t>
            </a:r>
            <a:br>
              <a:rPr lang="en-US" sz="1200"/>
            </a:br>
            <a:r>
              <a:rPr lang="en-US" sz="1200"/>
              <a:t>Wednesday 18 May   •   11:00 - 11:35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kumimoji="0" lang="en-US" sz="1200" i="0" u="none" strike="noStrike" kern="1200" cap="none" spc="0" normalizeH="0" baseline="0" noProof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40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Been There, Done That: Tales of Burnout from the Open Source World</a:t>
            </a:r>
            <a:br>
              <a:rPr kumimoji="0" lang="en-US" sz="120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i="1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Divya Mohan, Technical Writer</a:t>
            </a:r>
            <a:br>
              <a:rPr kumimoji="0" lang="en-US" sz="120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Wednesday 18 May   •   15:25 - 16:00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/>
              <a:tabLst/>
              <a:defRPr/>
            </a:pP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4E0D0-5D4E-4FAC-9EF9-ADBE861B882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67437" y="1849354"/>
            <a:ext cx="5292726" cy="3724096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What If...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Kube-Apiserver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Could be Extended Via 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WebAssembly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?</a:t>
            </a: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Flavio Castelli, Distinguished Engineer </a:t>
            </a:r>
            <a:b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Thursday 19 May   •   11:55 - 12:30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Running 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Containerd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and k3s on MacOS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Jan Dubois, Master Software Engineer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Thursday 19 May   •   15:25 - 16:00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 Security Update: We Lift Together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Rey Lejano, Field Engineer et al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Friday 20 May   •   11:00 - 11:35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0BA78"/>
              </a:buClr>
              <a:buSzTx/>
              <a:buFont typeface="+mj-lt"/>
              <a:buAutoNum type="arabicPeriod" startAt="5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E7C3F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Navigating the CNCF Landscape, the Right Way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Divya Mohan, Technical Writer et al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C322C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Friday 20 May   •   16:55 - 17:30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C322C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96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A7B260A5CDD0B945931DC8AD3570BA13" ma:contentTypeVersion="12" ma:contentTypeDescription="新建文档。" ma:contentTypeScope="" ma:versionID="ebb37c469d63995ac69d5bb978d1b538">
  <xsd:schema xmlns:xsd="http://www.w3.org/2001/XMLSchema" xmlns:xs="http://www.w3.org/2001/XMLSchema" xmlns:p="http://schemas.microsoft.com/office/2006/metadata/properties" xmlns:ns2="5187d7ca-9d49-4397-a7a6-4dffe3d83413" xmlns:ns3="d34cf168-afa1-4b77-9e8b-84c256c0c2e8" targetNamespace="http://schemas.microsoft.com/office/2006/metadata/properties" ma:root="true" ma:fieldsID="52e7ee930d8f0bb991cc8996c15314f9" ns2:_="" ns3:_="">
    <xsd:import namespace="5187d7ca-9d49-4397-a7a6-4dffe3d83413"/>
    <xsd:import namespace="d34cf168-afa1-4b77-9e8b-84c256c0c2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87d7ca-9d49-4397-a7a6-4dffe3d834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4cf168-afa1-4b77-9e8b-84c256c0c2e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3C6682-A717-4DEF-A002-EA59B5040EB5}">
  <ds:schemaRefs>
    <ds:schemaRef ds:uri="http://schemas.microsoft.com/office/2006/metadata/properties"/>
    <ds:schemaRef ds:uri="http://schemas.microsoft.com/office/infopath/2007/PartnerControl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0DC2837E-AD52-423E-AE1E-F292A9B815F7}">
  <ds:schemaRefs>
    <ds:schemaRef ds:uri="5187d7ca-9d49-4397-a7a6-4dffe3d83413"/>
    <ds:schemaRef ds:uri="d34cf168-afa1-4b77-9e8b-84c256c0c2e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3D228E4-0704-48AB-A5B4-085B844E48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Armstrong, India</dc:creator>
  <cp:revision>19</cp:revision>
  <dcterms:created xsi:type="dcterms:W3CDTF">2020-11-17T10:12:06Z</dcterms:created>
  <dcterms:modified xsi:type="dcterms:W3CDTF">2022-05-06T13:11:50Z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0x010100A7B260A5CDD0B945931DC8AD3570BA13</vt:lpwstr>
  </property>
</Properties>
</file>