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6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5" r:id="rId1"/>
    <p:sldMasterId id="2147483775" r:id="rId2"/>
    <p:sldMasterId id="2147483825" r:id="rId3"/>
    <p:sldMasterId id="2147483847" r:id="rId4"/>
    <p:sldMasterId id="2147483864" r:id="rId5"/>
    <p:sldMasterId id="2147483902" r:id="rId6"/>
    <p:sldMasterId id="2147483958" r:id="rId7"/>
  </p:sldMasterIdLst>
  <p:notesMasterIdLst>
    <p:notesMasterId r:id="rId9"/>
  </p:notesMasterIdLst>
  <p:sldIdLst>
    <p:sldId id="633" r:id="rId8"/>
  </p:sldIdLst>
  <p:sldSz cx="9144000" cy="5143500" type="screen16x9"/>
  <p:notesSz cx="6775450" cy="9906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05" userDrawn="1">
          <p15:clr>
            <a:srgbClr val="A4A3A4"/>
          </p15:clr>
        </p15:guide>
        <p15:guide id="4" pos="6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Terri Schlosser" initials="TS [7]" lastIdx="1" clrIdx="6"/>
  <p:cmAuthor id="1" name="Terri Schlosser" initials="TS" lastIdx="1" clrIdx="0"/>
  <p:cmAuthor id="8" name="Terri Schlosser" initials="TS [8]" lastIdx="1" clrIdx="7"/>
  <p:cmAuthor id="2" name="Terri Schlosser" initials="TS [2]" lastIdx="1" clrIdx="1"/>
  <p:cmAuthor id="9" name="Terri Schlosser" initials="TS [9]" lastIdx="1" clrIdx="8"/>
  <p:cmAuthor id="3" name="Terri Schlosser" initials="TS [3]" lastIdx="1" clrIdx="2"/>
  <p:cmAuthor id="10" name="Terri Schlosser" initials="TS [10]" lastIdx="1" clrIdx="9"/>
  <p:cmAuthor id="4" name="Terri Schlosser" initials="TS [4]" lastIdx="1" clrIdx="3"/>
  <p:cmAuthor id="11" name="Raj Meel" initials="RM" lastIdx="4" clrIdx="10"/>
  <p:cmAuthor id="5" name="Terri Schlosser" initials="TS [5]" lastIdx="1" clrIdx="4"/>
  <p:cmAuthor id="6" name="Terri Schlosser" initials="TS [6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0D8F0"/>
    <a:srgbClr val="0007B0"/>
    <a:srgbClr val="02D35F"/>
    <a:srgbClr val="F2F2F2"/>
    <a:srgbClr val="00B2E2"/>
    <a:srgbClr val="E35205"/>
    <a:srgbClr val="00C081"/>
    <a:srgbClr val="0D2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C5A5B8-3EAE-A24A-6B1A-DEE5C301F577}" v="2" dt="2020-01-09T11:31:15.322"/>
    <p1510:client id="{D5528567-B022-3596-5EEB-C542EAD7BF39}" v="119" dt="2020-04-27T14:48:55.1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53" autoAdjust="0"/>
    <p:restoredTop sz="89550" autoAdjust="0"/>
  </p:normalViewPr>
  <p:slideViewPr>
    <p:cSldViewPr snapToGrid="0" showGuides="1">
      <p:cViewPr varScale="1">
        <p:scale>
          <a:sx n="154" d="100"/>
          <a:sy n="154" d="100"/>
        </p:scale>
        <p:origin x="750" y="126"/>
      </p:cViewPr>
      <p:guideLst>
        <p:guide orient="horz" pos="2805"/>
        <p:guide pos="6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58"/>
    </p:cViewPr>
  </p:sorterViewPr>
  <p:notesViewPr>
    <p:cSldViewPr snapToGrid="0">
      <p:cViewPr varScale="1">
        <p:scale>
          <a:sx n="151" d="100"/>
          <a:sy n="151" d="100"/>
        </p:scale>
        <p:origin x="5832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028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7854" y="0"/>
            <a:ext cx="2936028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39EE6-6CB5-4158-8481-91E159A52F78}" type="datetimeFigureOut">
              <a:rPr lang="en-US" smtClean="0"/>
              <a:t>4/27/2020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5925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545" y="4767262"/>
            <a:ext cx="542036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36028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7854" y="9408981"/>
            <a:ext cx="2936028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A706D-B563-4C50-8A04-59F10C8D7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3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074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12263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42618" y="-5080"/>
            <a:ext cx="8901381" cy="5157216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5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645" y="429776"/>
            <a:ext cx="3020023" cy="3914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4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58" y="2016007"/>
            <a:ext cx="1969568" cy="1104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58" y="2016007"/>
            <a:ext cx="1969568" cy="110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52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8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peaker 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35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227013" indent="-112713">
              <a:spcBef>
                <a:spcPts val="45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̶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30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Picture 147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68018" y="1080311"/>
            <a:ext cx="7404446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(32pt)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68017" y="2926839"/>
            <a:ext cx="7404447" cy="79039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Subhead or Second Line (16pt)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017" y="4218741"/>
            <a:ext cx="3253927" cy="68187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953" b="0"/>
            </a:lvl2pPr>
            <a:lvl3pPr marL="0" indent="0">
              <a:spcBef>
                <a:spcPts val="0"/>
              </a:spcBef>
              <a:buNone/>
              <a:defRPr sz="953" b="0"/>
            </a:lvl3pPr>
            <a:lvl4pPr marL="0" indent="0">
              <a:spcBef>
                <a:spcPts val="0"/>
              </a:spcBef>
              <a:buNone/>
              <a:defRPr sz="953" b="0"/>
            </a:lvl4pPr>
            <a:lvl5pPr marL="0" indent="0">
              <a:spcBef>
                <a:spcPts val="0"/>
              </a:spcBef>
              <a:buNone/>
              <a:defRPr sz="953" b="0"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r>
              <a:rPr lang="en-US" dirty="0"/>
              <a:t>Presenter Title</a:t>
            </a:r>
          </a:p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80" y="486205"/>
            <a:ext cx="877417" cy="5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2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127342"/>
            <a:ext cx="7966144" cy="353753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97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9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4" y="937074"/>
            <a:ext cx="7966072" cy="441669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defRPr lang="en-US" sz="15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subhead text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480457"/>
            <a:ext cx="7966144" cy="3184414"/>
          </a:xfrm>
        </p:spPr>
        <p:txBody>
          <a:bodyPr/>
          <a:lstStyle>
            <a:lvl3pPr marL="228600" indent="-114300">
              <a:defRPr/>
            </a:lvl3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4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3" y="1123950"/>
            <a:ext cx="3896895" cy="354092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300" indent="-114300">
              <a:buFont typeface="Arial" panose="020B0604020202020204" pitchFamily="34" charset="0"/>
              <a:buChar char="•"/>
              <a:defRPr sz="1400" b="0"/>
            </a:lvl2pPr>
            <a:lvl3pPr marL="228600" indent="-114300">
              <a:defRPr sz="1200"/>
            </a:lvl3pPr>
            <a:lvl4pPr marL="342900" indent="-114300">
              <a:defRPr sz="1100"/>
            </a:lvl4pPr>
            <a:lvl5pPr marL="457200" indent="-114300">
              <a:tabLst>
                <a:tab pos="685800" algn="l"/>
              </a:tabLst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43431" y="1124673"/>
            <a:ext cx="3900533" cy="354092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300" indent="-114300">
              <a:buFont typeface="Arial" panose="020B0604020202020204" pitchFamily="34" charset="0"/>
              <a:buChar char="•"/>
              <a:defRPr sz="1400" b="0"/>
            </a:lvl2pPr>
            <a:lvl3pPr marL="228600" indent="-114300">
              <a:defRPr sz="1200"/>
            </a:lvl3pPr>
            <a:lvl4pPr marL="342900" indent="-114300">
              <a:defRPr sz="1100"/>
            </a:lvl4pPr>
            <a:lvl5pPr marL="457200" indent="-114300"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24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4146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3" y="1381540"/>
            <a:ext cx="3896895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300" indent="-114300">
              <a:buFont typeface="Arial" panose="020B0604020202020204" pitchFamily="34" charset="0"/>
              <a:buChar char="•"/>
              <a:defRPr sz="1400" b="0"/>
            </a:lvl2pPr>
            <a:lvl3pPr marL="228600" indent="-114300">
              <a:defRPr sz="1200"/>
            </a:lvl3pPr>
            <a:lvl4pPr marL="342900" indent="-114300">
              <a:defRPr sz="1100"/>
            </a:lvl4pPr>
            <a:lvl5pPr marL="457200" indent="-114300">
              <a:tabLst>
                <a:tab pos="685800" algn="l"/>
              </a:tabLst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4" y="990446"/>
            <a:ext cx="3896859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Subhead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43431" y="1382263"/>
            <a:ext cx="3900533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300" indent="-114300">
              <a:buFont typeface="Arial" panose="020B0604020202020204" pitchFamily="34" charset="0"/>
              <a:buChar char="•"/>
              <a:defRPr sz="1400" b="0"/>
            </a:lvl2pPr>
            <a:lvl3pPr marL="228600" indent="-114300">
              <a:defRPr sz="1200"/>
            </a:lvl3pPr>
            <a:lvl4pPr marL="342900" indent="-114300">
              <a:defRPr sz="1100"/>
            </a:lvl4pPr>
            <a:lvl5pPr marL="457200" indent="-114300"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943500" y="990446"/>
            <a:ext cx="3900533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Subhead (15pt)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68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1376571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400" b="1"/>
            </a:lvl1pPr>
            <a:lvl2pPr marL="114300" indent="-114300">
              <a:buFont typeface="Arial" panose="020B0604020202020204" pitchFamily="34" charset="0"/>
              <a:buChar char="•"/>
              <a:defRPr sz="1100" b="0"/>
            </a:lvl2pPr>
            <a:lvl3pPr marL="228600" indent="-114300">
              <a:buFont typeface="Arial" panose="020B0604020202020204" pitchFamily="34" charset="0"/>
              <a:buChar char="-"/>
              <a:defRPr sz="900"/>
            </a:lvl3pPr>
            <a:lvl4pPr marL="342900" indent="-114300">
              <a:buFont typeface="Arial" panose="020B0604020202020204" pitchFamily="34" charset="0"/>
              <a:buChar char="•"/>
              <a:defRPr sz="750"/>
            </a:lvl4pPr>
            <a:lvl5pPr marL="457200" indent="-114300">
              <a:buFont typeface="Arial" panose="020B0604020202020204" pitchFamily="34" charset="0"/>
              <a:buChar char="•"/>
              <a:defRPr sz="750"/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5" y="988322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577627" y="1376571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400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71450" indent="-171450">
              <a:buFont typeface="Arial" panose="020B0604020202020204" pitchFamily="34" charset="0"/>
              <a:buNone/>
              <a:defRPr lang="en-US" sz="11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5750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400050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4350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14300" lvl="1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28600" lvl="2" indent="-114300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2900" lvl="3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77627" y="988322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280470" y="1376571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400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71450" indent="-171450">
              <a:buFont typeface="Arial" panose="020B0604020202020204" pitchFamily="34" charset="0"/>
              <a:buNone/>
              <a:defRPr lang="en-US" sz="11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5750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400050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4350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14300" lvl="1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28600" lvl="2" indent="-114300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2900" lvl="3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6280539" y="988322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98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986971"/>
            <a:ext cx="1920240" cy="367789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15888" indent="-115888">
              <a:buFont typeface="Arial" panose="020B0604020202020204" pitchFamily="34" charset="0"/>
              <a:buChar char="•"/>
              <a:defRPr sz="1050" b="0"/>
            </a:lvl2pPr>
            <a:lvl3pPr marL="231775" indent="-115888">
              <a:buFont typeface="Arial" panose="020B0604020202020204" pitchFamily="34" charset="0"/>
              <a:buChar char="-"/>
              <a:defRPr sz="900"/>
            </a:lvl3pPr>
            <a:lvl4pPr marL="341313" indent="-115888">
              <a:buFont typeface="Arial" panose="020B0604020202020204" pitchFamily="34" charset="0"/>
              <a:buChar char="•"/>
              <a:defRPr sz="750"/>
            </a:lvl4pPr>
            <a:lvl5pPr marL="457200" indent="-115888">
              <a:buFont typeface="Arial" panose="020B0604020202020204" pitchFamily="34" charset="0"/>
              <a:buChar char="•"/>
              <a:defRPr sz="750"/>
            </a:lvl5pPr>
          </a:lstStyle>
          <a:p>
            <a:pPr lvl="0"/>
            <a:r>
              <a:rPr lang="en-US" dirty="0"/>
              <a:t>Column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2889945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50" indent="-171450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7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75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62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</a:t>
            </a:r>
          </a:p>
          <a:p>
            <a:pPr marL="115888" lvl="1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5" lvl="2" indent="-115888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13" lvl="3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05246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50" indent="-171450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7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75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62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3</a:t>
            </a:r>
          </a:p>
          <a:p>
            <a:pPr marL="115888" lvl="1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5" lvl="2" indent="-115888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13" lvl="3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920548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50" indent="-171450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7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75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62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4</a:t>
            </a:r>
          </a:p>
          <a:p>
            <a:pPr marL="115888" lvl="1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5" lvl="2" indent="-115888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13" lvl="3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26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2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8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3" name="Oval 2"/>
          <p:cNvSpPr/>
          <p:nvPr userDrawn="1"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fld id="{B1AC83B0-B844-44F1-B4BE-92A8C14C00CC}" type="slidenum">
              <a:rPr lang="en-US" sz="680" smtClean="0">
                <a:solidFill>
                  <a:srgbClr val="02D35F"/>
                </a:solidFill>
              </a:rPr>
              <a:pPr algn="ctr">
                <a:defRPr/>
              </a:pPr>
              <a:t>‹#›</a:t>
            </a:fld>
            <a:endParaRPr lang="en-US" sz="680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81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fld id="{B1AC83B0-B844-44F1-B4BE-92A8C14C00CC}" type="slidenum">
              <a:rPr lang="en-US" sz="680" smtClean="0">
                <a:solidFill>
                  <a:prstClr val="white"/>
                </a:solidFill>
              </a:rPr>
              <a:pPr algn="ctr">
                <a:defRPr/>
              </a:pPr>
              <a:t>‹#›</a:t>
            </a:fld>
            <a:endParaRPr lang="en-US" sz="68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5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fld id="{B1AC83B0-B844-44F1-B4BE-92A8C14C00CC}" type="slidenum">
              <a:rPr lang="en-US" sz="680" smtClean="0">
                <a:solidFill>
                  <a:srgbClr val="02D35F"/>
                </a:solidFill>
              </a:rPr>
              <a:pPr algn="ctr">
                <a:defRPr/>
              </a:pPr>
              <a:t>‹#›</a:t>
            </a:fld>
            <a:endParaRPr lang="en-US" sz="680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4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4 -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9144000" cy="5169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fld id="{B1AC83B0-B844-44F1-B4BE-92A8C14C00CC}" type="slidenum">
              <a:rPr lang="en-US" sz="680" smtClean="0">
                <a:solidFill>
                  <a:srgbClr val="02D35F"/>
                </a:solidFill>
              </a:rPr>
              <a:pPr algn="ctr">
                <a:defRPr/>
              </a:pPr>
              <a:t>‹#›</a:t>
            </a:fld>
            <a:endParaRPr lang="en-US" sz="680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06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58" y="2016007"/>
            <a:ext cx="1969568" cy="110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59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pening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35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0" indent="0">
              <a:spcBef>
                <a:spcPts val="1350"/>
              </a:spcBef>
              <a:buNone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8151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 userDrawn="1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10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68017" y="1080311"/>
            <a:ext cx="5546035" cy="1790700"/>
          </a:xfrm>
        </p:spPr>
        <p:txBody>
          <a:bodyPr anchor="b"/>
          <a:lstStyle>
            <a:lvl1pPr algn="l">
              <a:lnSpc>
                <a:spcPts val="3525"/>
              </a:lnSpc>
              <a:defRPr sz="318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68017" y="2926839"/>
            <a:ext cx="5546035" cy="790397"/>
          </a:xfrm>
        </p:spPr>
        <p:txBody>
          <a:bodyPr>
            <a:noAutofit/>
          </a:bodyPr>
          <a:lstStyle>
            <a:lvl1pPr marL="0" indent="0" algn="l">
              <a:buNone/>
              <a:defRPr sz="1575" b="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Subhead or Second Line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017" y="4218742"/>
            <a:ext cx="5546034" cy="54852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53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953" b="0"/>
            </a:lvl2pPr>
            <a:lvl3pPr marL="0" indent="0">
              <a:spcBef>
                <a:spcPts val="0"/>
              </a:spcBef>
              <a:buNone/>
              <a:defRPr sz="953" b="0"/>
            </a:lvl3pPr>
            <a:lvl4pPr marL="0" indent="0">
              <a:spcBef>
                <a:spcPts val="0"/>
              </a:spcBef>
              <a:buNone/>
              <a:defRPr sz="953" b="0"/>
            </a:lvl4pPr>
            <a:lvl5pPr marL="0" indent="0">
              <a:spcBef>
                <a:spcPts val="0"/>
              </a:spcBef>
              <a:buNone/>
              <a:defRPr sz="953" b="0"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r>
              <a:rPr lang="en-US" dirty="0"/>
              <a:t>Presenter Title</a:t>
            </a:r>
          </a:p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80" y="486205"/>
            <a:ext cx="877417" cy="5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2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2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5"/>
          <a:stretch/>
        </p:blipFill>
        <p:spPr>
          <a:xfrm>
            <a:off x="0" y="0"/>
            <a:ext cx="9144000" cy="5148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3188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747737" y="4806029"/>
            <a:ext cx="192024" cy="192024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22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" t="5341" r="1127" b="1107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3188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986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3188">
                <a:solidFill>
                  <a:schemeClr val="accent5"/>
                </a:solidFill>
              </a:defRPr>
            </a:lvl1pPr>
          </a:lstStyle>
          <a:p>
            <a:r>
              <a:rPr lang="en-US"/>
              <a:t>Section Title Here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747737" y="4806029"/>
            <a:ext cx="192024" cy="192024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5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27"/>
          <a:stretch/>
        </p:blipFill>
        <p:spPr>
          <a:xfrm>
            <a:off x="0" y="1"/>
            <a:ext cx="9144000" cy="5169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3188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747737" y="4806029"/>
            <a:ext cx="192024" cy="192024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67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42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DCECCB84-F9BA-43D5-87BE-67443E8EF086}">
      <p15:sldGuideLst xmlns:p15="http://schemas.microsoft.com/office/powerpoint/2012/main">
        <p15:guide id="1" pos="199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Content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39383" y="0"/>
            <a:ext cx="8904617" cy="51435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644" y="1220724"/>
            <a:ext cx="7640706" cy="12400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676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7640706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23822"/>
            <a:ext cx="764063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5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42618" y="-5080"/>
            <a:ext cx="8901382" cy="5157216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7640706" cy="105686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23822"/>
            <a:ext cx="764063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5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3690730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4" y="923822"/>
            <a:ext cx="369069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692062" y="1382263"/>
            <a:ext cx="3694176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692131" y="924545"/>
            <a:ext cx="3694176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Subhead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41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1381540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5" y="923822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399184" y="1376571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399255" y="918853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923725" y="1377294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923794" y="919576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40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1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2774122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2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673599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3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573077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4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65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44218"/>
            <a:ext cx="7640637" cy="810039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15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74644" y="1967949"/>
            <a:ext cx="7640706" cy="26969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21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6330" y="434856"/>
            <a:ext cx="5732394" cy="39141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83010" y="929309"/>
            <a:ext cx="5732341" cy="545100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1350" b="0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782957" y="1545535"/>
            <a:ext cx="5732393" cy="3129275"/>
          </a:xfrm>
        </p:spPr>
        <p:txBody>
          <a:bodyPr/>
          <a:lstStyle>
            <a:lvl1pPr>
              <a:spcBef>
                <a:spcPts val="0"/>
              </a:spcBef>
              <a:spcAft>
                <a:spcPts val="1800"/>
              </a:spcAft>
              <a:defRPr/>
            </a:lvl1pPr>
            <a:lvl2pPr marL="0" indent="0">
              <a:buNone/>
              <a:defRPr b="1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None/>
              <a:defRPr sz="1050"/>
            </a:lvl3pPr>
            <a:lvl4pPr marL="0" indent="0">
              <a:spcBef>
                <a:spcPts val="0"/>
              </a:spcBef>
              <a:buNone/>
              <a:defRPr sz="900"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74644" y="1376570"/>
            <a:ext cx="1610140" cy="3298241"/>
          </a:xfrm>
        </p:spPr>
        <p:txBody>
          <a:bodyPr/>
          <a:lstStyle>
            <a:lvl1pPr>
              <a:lnSpc>
                <a:spcPts val="1050"/>
              </a:lnSpc>
              <a:spcBef>
                <a:spcPts val="0"/>
              </a:spcBef>
              <a:spcAft>
                <a:spcPts val="0"/>
              </a:spcAft>
              <a:defRPr sz="863">
                <a:solidFill>
                  <a:schemeClr val="accent1"/>
                </a:solidFill>
              </a:defRPr>
            </a:lvl1pPr>
            <a:lvl2pPr marL="0" indent="0">
              <a:lnSpc>
                <a:spcPts val="1050"/>
              </a:lnSpc>
              <a:spcBef>
                <a:spcPts val="0"/>
              </a:spcBef>
              <a:buFont typeface="Arial" panose="020B0604020202020204" pitchFamily="34" charset="0"/>
              <a:buNone/>
              <a:defRPr sz="863"/>
            </a:lvl2pPr>
            <a:lvl3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3pPr>
            <a:lvl4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4pPr>
            <a:lvl5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732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2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42618" y="-5080"/>
            <a:ext cx="8901381" cy="5157216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1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645" y="429776"/>
            <a:ext cx="3020023" cy="3914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89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150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58" y="2016007"/>
            <a:ext cx="1969568" cy="110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2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08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pening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35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0" indent="0">
              <a:spcBef>
                <a:spcPts val="1350"/>
              </a:spcBef>
              <a:buNone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612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68017" y="1080311"/>
            <a:ext cx="5546035" cy="1790700"/>
          </a:xfrm>
        </p:spPr>
        <p:txBody>
          <a:bodyPr anchor="b"/>
          <a:lstStyle>
            <a:lvl1pPr algn="l">
              <a:lnSpc>
                <a:spcPts val="3525"/>
              </a:lnSpc>
              <a:defRPr sz="318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68017" y="2926839"/>
            <a:ext cx="5546035" cy="790397"/>
          </a:xfrm>
        </p:spPr>
        <p:txBody>
          <a:bodyPr>
            <a:noAutofit/>
          </a:bodyPr>
          <a:lstStyle>
            <a:lvl1pPr marL="0" indent="0" algn="l">
              <a:buNone/>
              <a:defRPr sz="1575" b="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Subhead or Second Line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017" y="4218742"/>
            <a:ext cx="5546034" cy="54852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53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953" b="0"/>
            </a:lvl2pPr>
            <a:lvl3pPr marL="0" indent="0">
              <a:spcBef>
                <a:spcPts val="0"/>
              </a:spcBef>
              <a:buNone/>
              <a:defRPr sz="953" b="0"/>
            </a:lvl3pPr>
            <a:lvl4pPr marL="0" indent="0">
              <a:spcBef>
                <a:spcPts val="0"/>
              </a:spcBef>
              <a:buNone/>
              <a:defRPr sz="953" b="0"/>
            </a:lvl4pPr>
            <a:lvl5pPr marL="0" indent="0">
              <a:spcBef>
                <a:spcPts val="0"/>
              </a:spcBef>
              <a:buNone/>
              <a:defRPr sz="953" b="0"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r>
              <a:rPr lang="en-US" dirty="0"/>
              <a:t>Presenter Title</a:t>
            </a:r>
          </a:p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80" y="486205"/>
            <a:ext cx="877417" cy="533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80" y="486205"/>
            <a:ext cx="877417" cy="5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4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5"/>
          <a:stretch/>
        </p:blipFill>
        <p:spPr>
          <a:xfrm>
            <a:off x="0" y="0"/>
            <a:ext cx="9144000" cy="5148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5"/>
          <a:stretch/>
        </p:blipFill>
        <p:spPr>
          <a:xfrm>
            <a:off x="0" y="0"/>
            <a:ext cx="9144000" cy="514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1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" t="5341" r="1127" b="1107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84724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1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27"/>
          <a:stretch/>
        </p:blipFill>
        <p:spPr>
          <a:xfrm>
            <a:off x="0" y="1"/>
            <a:ext cx="9144000" cy="5169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27"/>
          <a:stretch/>
        </p:blipFill>
        <p:spPr>
          <a:xfrm>
            <a:off x="0" y="1"/>
            <a:ext cx="9144000" cy="516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95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8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9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Content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39383" y="0"/>
            <a:ext cx="8904617" cy="51435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644" y="1220724"/>
            <a:ext cx="7640706" cy="12400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2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8838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7640706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23822"/>
            <a:ext cx="764063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7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Subtitle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42618" y="-5080"/>
            <a:ext cx="8901382" cy="5157216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7640706" cy="105686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23822"/>
            <a:ext cx="764063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5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3690730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4" y="923822"/>
            <a:ext cx="369069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692062" y="1382263"/>
            <a:ext cx="3694176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692131" y="924545"/>
            <a:ext cx="3694176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Subhead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05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1381540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5" y="923822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399184" y="1376571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399255" y="918853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923725" y="1377294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923794" y="919576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30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1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2774122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2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673599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3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573077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4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6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44218"/>
            <a:ext cx="7640637" cy="810039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15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74644" y="1967949"/>
            <a:ext cx="7640706" cy="26969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6330" y="434856"/>
            <a:ext cx="5732394" cy="39141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83010" y="929309"/>
            <a:ext cx="5732341" cy="545100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1350" b="0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782957" y="1545535"/>
            <a:ext cx="5732393" cy="3129275"/>
          </a:xfrm>
        </p:spPr>
        <p:txBody>
          <a:bodyPr/>
          <a:lstStyle>
            <a:lvl1pPr>
              <a:spcBef>
                <a:spcPts val="0"/>
              </a:spcBef>
              <a:spcAft>
                <a:spcPts val="1800"/>
              </a:spcAft>
              <a:defRPr/>
            </a:lvl1pPr>
            <a:lvl2pPr marL="0" indent="0">
              <a:buNone/>
              <a:defRPr b="1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None/>
              <a:defRPr sz="1050"/>
            </a:lvl3pPr>
            <a:lvl4pPr marL="0" indent="0">
              <a:spcBef>
                <a:spcPts val="0"/>
              </a:spcBef>
              <a:buNone/>
              <a:defRPr sz="900"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74644" y="1376570"/>
            <a:ext cx="1610140" cy="3298241"/>
          </a:xfrm>
        </p:spPr>
        <p:txBody>
          <a:bodyPr/>
          <a:lstStyle>
            <a:lvl1pPr>
              <a:lnSpc>
                <a:spcPts val="1050"/>
              </a:lnSpc>
              <a:spcBef>
                <a:spcPts val="0"/>
              </a:spcBef>
              <a:spcAft>
                <a:spcPts val="0"/>
              </a:spcAft>
              <a:defRPr sz="863">
                <a:solidFill>
                  <a:schemeClr val="accent1"/>
                </a:solidFill>
              </a:defRPr>
            </a:lvl1pPr>
            <a:lvl2pPr marL="0" indent="0">
              <a:lnSpc>
                <a:spcPts val="1050"/>
              </a:lnSpc>
              <a:spcBef>
                <a:spcPts val="0"/>
              </a:spcBef>
              <a:buFont typeface="Arial" panose="020B0604020202020204" pitchFamily="34" charset="0"/>
              <a:buNone/>
              <a:defRPr sz="863"/>
            </a:lvl2pPr>
            <a:lvl3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3pPr>
            <a:lvl4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4pPr>
            <a:lvl5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767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04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42618" y="-5080"/>
            <a:ext cx="8901381" cy="5157216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2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645" y="429776"/>
            <a:ext cx="3020023" cy="3914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07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4672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58" y="2016007"/>
            <a:ext cx="1969568" cy="1104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58" y="2016007"/>
            <a:ext cx="1969568" cy="110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06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19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peaker 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35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227007" indent="-112710">
              <a:spcBef>
                <a:spcPts val="45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̶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68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Picture 147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68018" y="1080311"/>
            <a:ext cx="7404446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(32pt)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68018" y="2926840"/>
            <a:ext cx="7404447" cy="79039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257168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2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8" indent="0" algn="ctr">
              <a:buNone/>
              <a:defRPr sz="900"/>
            </a:lvl9pPr>
          </a:lstStyle>
          <a:p>
            <a:r>
              <a:rPr lang="en-US" dirty="0"/>
              <a:t>Subhead or Second Line (16pt)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018" y="4218742"/>
            <a:ext cx="3253927" cy="68187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953" b="0"/>
            </a:lvl2pPr>
            <a:lvl3pPr marL="0" indent="0">
              <a:spcBef>
                <a:spcPts val="0"/>
              </a:spcBef>
              <a:buNone/>
              <a:defRPr sz="953" b="0"/>
            </a:lvl3pPr>
            <a:lvl4pPr marL="0" indent="0">
              <a:spcBef>
                <a:spcPts val="0"/>
              </a:spcBef>
              <a:buNone/>
              <a:defRPr sz="953" b="0"/>
            </a:lvl4pPr>
            <a:lvl5pPr marL="0" indent="0">
              <a:spcBef>
                <a:spcPts val="0"/>
              </a:spcBef>
              <a:buNone/>
              <a:defRPr sz="953" b="0"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r>
              <a:rPr lang="en-US" dirty="0"/>
              <a:t>Presenter Title</a:t>
            </a:r>
          </a:p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81" y="486206"/>
            <a:ext cx="877417" cy="5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13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127342"/>
            <a:ext cx="7966144" cy="353753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39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9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5" y="937075"/>
            <a:ext cx="7966072" cy="441669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defRPr lang="en-US" sz="15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subhead text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480458"/>
            <a:ext cx="7966144" cy="3184414"/>
          </a:xfrm>
        </p:spPr>
        <p:txBody>
          <a:bodyPr/>
          <a:lstStyle>
            <a:lvl3pPr marL="228594" indent="-114297">
              <a:defRPr/>
            </a:lvl3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67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3" y="1123951"/>
            <a:ext cx="3896895" cy="354092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297" indent="-114297">
              <a:buFont typeface="Arial" panose="020B0604020202020204" pitchFamily="34" charset="0"/>
              <a:buChar char="•"/>
              <a:defRPr sz="1400" b="0"/>
            </a:lvl2pPr>
            <a:lvl3pPr marL="228594" indent="-114297">
              <a:defRPr sz="1200"/>
            </a:lvl3pPr>
            <a:lvl4pPr marL="342892" indent="-114297">
              <a:defRPr sz="1100"/>
            </a:lvl4pPr>
            <a:lvl5pPr marL="457189" indent="-114297">
              <a:tabLst>
                <a:tab pos="685783" algn="l"/>
              </a:tabLst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43432" y="1124674"/>
            <a:ext cx="3900533" cy="354092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297" indent="-114297">
              <a:buFont typeface="Arial" panose="020B0604020202020204" pitchFamily="34" charset="0"/>
              <a:buChar char="•"/>
              <a:defRPr sz="1400" b="0"/>
            </a:lvl2pPr>
            <a:lvl3pPr marL="228594" indent="-114297">
              <a:defRPr sz="1200"/>
            </a:lvl3pPr>
            <a:lvl4pPr marL="342892" indent="-114297">
              <a:defRPr sz="1100"/>
            </a:lvl4pPr>
            <a:lvl5pPr marL="457189" indent="-114297"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4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3" y="1381541"/>
            <a:ext cx="3896895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297" indent="-114297">
              <a:buFont typeface="Arial" panose="020B0604020202020204" pitchFamily="34" charset="0"/>
              <a:buChar char="•"/>
              <a:defRPr sz="1400" b="0"/>
            </a:lvl2pPr>
            <a:lvl3pPr marL="228594" indent="-114297">
              <a:defRPr sz="1200"/>
            </a:lvl3pPr>
            <a:lvl4pPr marL="342892" indent="-114297">
              <a:defRPr sz="1100"/>
            </a:lvl4pPr>
            <a:lvl5pPr marL="457189" indent="-114297">
              <a:tabLst>
                <a:tab pos="685783" algn="l"/>
              </a:tabLst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4" y="990447"/>
            <a:ext cx="3896859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Subhead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43432" y="1382264"/>
            <a:ext cx="3900533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297" indent="-114297">
              <a:buFont typeface="Arial" panose="020B0604020202020204" pitchFamily="34" charset="0"/>
              <a:buChar char="•"/>
              <a:defRPr sz="1400" b="0"/>
            </a:lvl2pPr>
            <a:lvl3pPr marL="228594" indent="-114297">
              <a:defRPr sz="1200"/>
            </a:lvl3pPr>
            <a:lvl4pPr marL="342892" indent="-114297">
              <a:defRPr sz="1100"/>
            </a:lvl4pPr>
            <a:lvl5pPr marL="457189" indent="-114297"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943501" y="990447"/>
            <a:ext cx="3900533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Subhead (15pt)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5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1376572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400" b="1"/>
            </a:lvl1pPr>
            <a:lvl2pPr marL="114297" indent="-114297">
              <a:buFont typeface="Arial" panose="020B0604020202020204" pitchFamily="34" charset="0"/>
              <a:buChar char="•"/>
              <a:defRPr sz="1100" b="0"/>
            </a:lvl2pPr>
            <a:lvl3pPr marL="228594" indent="-114297">
              <a:buFont typeface="Arial" panose="020B0604020202020204" pitchFamily="34" charset="0"/>
              <a:buChar char="-"/>
              <a:defRPr sz="900"/>
            </a:lvl3pPr>
            <a:lvl4pPr marL="342892" indent="-114297">
              <a:buFont typeface="Arial" panose="020B0604020202020204" pitchFamily="34" charset="0"/>
              <a:buChar char="•"/>
              <a:defRPr sz="750"/>
            </a:lvl4pPr>
            <a:lvl5pPr marL="457189" indent="-114297">
              <a:buFont typeface="Arial" panose="020B0604020202020204" pitchFamily="34" charset="0"/>
              <a:buChar char="•"/>
              <a:defRPr sz="750"/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5" y="988323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577627" y="1376572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400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71446" indent="-171446">
              <a:buFont typeface="Arial" panose="020B0604020202020204" pitchFamily="34" charset="0"/>
              <a:buNone/>
              <a:defRPr lang="en-US" sz="11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5743" indent="-171446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400040" indent="-171446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4337" indent="-171446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14297" lvl="1" indent="-114297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28594" lvl="2" indent="-114297" algn="l" defTabSz="51671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2892" lvl="3" indent="-114297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189" lvl="4" indent="-114297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77627" y="988323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280470" y="1376572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400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71446" indent="-171446">
              <a:buFont typeface="Arial" panose="020B0604020202020204" pitchFamily="34" charset="0"/>
              <a:buNone/>
              <a:defRPr lang="en-US" sz="11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5743" indent="-171446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400040" indent="-171446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4337" indent="-171446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14297" lvl="1" indent="-114297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28594" lvl="2" indent="-114297" algn="l" defTabSz="51671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2892" lvl="3" indent="-114297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189" lvl="4" indent="-114297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6280539" y="988323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89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986972"/>
            <a:ext cx="1920240" cy="367789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15885" indent="-115885">
              <a:buFont typeface="Arial" panose="020B0604020202020204" pitchFamily="34" charset="0"/>
              <a:buChar char="•"/>
              <a:defRPr sz="1050" b="0"/>
            </a:lvl2pPr>
            <a:lvl3pPr marL="231770" indent="-115885">
              <a:buFont typeface="Arial" panose="020B0604020202020204" pitchFamily="34" charset="0"/>
              <a:buChar char="-"/>
              <a:defRPr sz="900"/>
            </a:lvl3pPr>
            <a:lvl4pPr marL="341305" indent="-115885">
              <a:buFont typeface="Arial" panose="020B0604020202020204" pitchFamily="34" charset="0"/>
              <a:buChar char="•"/>
              <a:defRPr sz="750"/>
            </a:lvl4pPr>
            <a:lvl5pPr marL="457189" indent="-115885">
              <a:buFont typeface="Arial" panose="020B0604020202020204" pitchFamily="34" charset="0"/>
              <a:buChar char="•"/>
              <a:defRPr sz="750"/>
            </a:lvl5pPr>
          </a:lstStyle>
          <a:p>
            <a:pPr lvl="0"/>
            <a:r>
              <a:rPr lang="en-US" dirty="0"/>
              <a:t>Column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2889945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46" indent="-171446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0" indent="-171446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65" indent="-171446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50" indent="-171446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</a:t>
            </a:r>
          </a:p>
          <a:p>
            <a:pPr marL="115885" lvl="1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0" lvl="2" indent="-115885" algn="l" defTabSz="51671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05" lvl="3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189" lvl="4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05246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46" indent="-171446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0" indent="-171446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65" indent="-171446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50" indent="-171446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3</a:t>
            </a:r>
          </a:p>
          <a:p>
            <a:pPr marL="115885" lvl="1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0" lvl="2" indent="-115885" algn="l" defTabSz="51671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05" lvl="3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189" lvl="4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920548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46" indent="-171446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0" indent="-171446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65" indent="-171446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50" indent="-171446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4</a:t>
            </a:r>
          </a:p>
          <a:p>
            <a:pPr marL="115885" lvl="1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0" lvl="2" indent="-115885" algn="l" defTabSz="51671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05" lvl="3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189" lvl="4" indent="-115885" algn="l" defTabSz="51433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1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6936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5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85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8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4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747737" y="4806029"/>
            <a:ext cx="192024" cy="192024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srgbClr val="02D35F"/>
                </a:solidFill>
              </a:rPr>
              <a:pPr/>
              <a:t>‹#›</a:t>
            </a:fld>
            <a:endParaRPr lang="en-US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83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762000" y="1664884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50809" y="4805363"/>
            <a:ext cx="192087" cy="192087"/>
          </a:xfrm>
        </p:spPr>
        <p:txBody>
          <a:bodyPr/>
          <a:lstStyle>
            <a:lvl1pPr>
              <a:defRPr/>
            </a:lvl1pPr>
          </a:lstStyle>
          <a:p>
            <a:fld id="{E52298CF-B8F4-4F25-A946-0FECDA24DF7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7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4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747737" y="4806029"/>
            <a:ext cx="192024" cy="192024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srgbClr val="02D35F"/>
                </a:solidFill>
              </a:rPr>
              <a:pPr/>
              <a:t>‹#›</a:t>
            </a:fld>
            <a:endParaRPr lang="en-US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3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4 -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"/>
            <a:ext cx="9144000" cy="5169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4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747737" y="4806029"/>
            <a:ext cx="192024" cy="192024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AC83B0-B844-44F1-B4BE-92A8C14C00CC}" type="slidenum">
              <a:rPr lang="en-US" smtClean="0">
                <a:solidFill>
                  <a:srgbClr val="02D35F"/>
                </a:solidFill>
              </a:rPr>
              <a:pPr/>
              <a:t>‹#›</a:t>
            </a:fld>
            <a:endParaRPr lang="en-US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72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9143999" cy="5143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59" y="2016008"/>
            <a:ext cx="1969568" cy="110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81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6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peaker 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35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227013" indent="-112713">
              <a:spcBef>
                <a:spcPts val="45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̶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096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Picture 147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68018" y="1080311"/>
            <a:ext cx="7404446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(32pt)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68017" y="2926839"/>
            <a:ext cx="7404447" cy="79039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Subhead or Second Line (16pt)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017" y="4218741"/>
            <a:ext cx="3253927" cy="68187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953" b="0"/>
            </a:lvl2pPr>
            <a:lvl3pPr marL="0" indent="0">
              <a:spcBef>
                <a:spcPts val="0"/>
              </a:spcBef>
              <a:buNone/>
              <a:defRPr sz="953" b="0"/>
            </a:lvl3pPr>
            <a:lvl4pPr marL="0" indent="0">
              <a:spcBef>
                <a:spcPts val="0"/>
              </a:spcBef>
              <a:buNone/>
              <a:defRPr sz="953" b="0"/>
            </a:lvl4pPr>
            <a:lvl5pPr marL="0" indent="0">
              <a:spcBef>
                <a:spcPts val="0"/>
              </a:spcBef>
              <a:buNone/>
              <a:defRPr sz="953" b="0"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r>
              <a:rPr lang="en-US" dirty="0"/>
              <a:t>Presenter Title</a:t>
            </a:r>
          </a:p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80" y="486205"/>
            <a:ext cx="877417" cy="5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2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6668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127342"/>
            <a:ext cx="7966144" cy="353753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5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9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4" y="937074"/>
            <a:ext cx="7966072" cy="441669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defRPr lang="en-US" sz="15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subhead text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480457"/>
            <a:ext cx="7966144" cy="3184414"/>
          </a:xfrm>
        </p:spPr>
        <p:txBody>
          <a:bodyPr/>
          <a:lstStyle>
            <a:lvl3pPr marL="228600" indent="-114300">
              <a:defRPr/>
            </a:lvl3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30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3" y="1123950"/>
            <a:ext cx="3896895" cy="354092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300" indent="-114300">
              <a:buFont typeface="Arial" panose="020B0604020202020204" pitchFamily="34" charset="0"/>
              <a:buChar char="•"/>
              <a:defRPr sz="1400" b="0"/>
            </a:lvl2pPr>
            <a:lvl3pPr marL="228600" indent="-114300">
              <a:defRPr sz="1200"/>
            </a:lvl3pPr>
            <a:lvl4pPr marL="342900" indent="-114300">
              <a:defRPr sz="1100"/>
            </a:lvl4pPr>
            <a:lvl5pPr marL="457200" indent="-114300">
              <a:tabLst>
                <a:tab pos="685800" algn="l"/>
              </a:tabLst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43431" y="1124673"/>
            <a:ext cx="3900533" cy="354092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300" indent="-114300">
              <a:buFont typeface="Arial" panose="020B0604020202020204" pitchFamily="34" charset="0"/>
              <a:buChar char="•"/>
              <a:defRPr sz="1400" b="0"/>
            </a:lvl2pPr>
            <a:lvl3pPr marL="228600" indent="-114300">
              <a:defRPr sz="1200"/>
            </a:lvl3pPr>
            <a:lvl4pPr marL="342900" indent="-114300">
              <a:defRPr sz="1100"/>
            </a:lvl4pPr>
            <a:lvl5pPr marL="457200" indent="-114300"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5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3" y="1381540"/>
            <a:ext cx="3896895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300" indent="-114300">
              <a:buFont typeface="Arial" panose="020B0604020202020204" pitchFamily="34" charset="0"/>
              <a:buChar char="•"/>
              <a:defRPr sz="1400" b="0"/>
            </a:lvl2pPr>
            <a:lvl3pPr marL="228600" indent="-114300">
              <a:defRPr sz="1200"/>
            </a:lvl3pPr>
            <a:lvl4pPr marL="342900" indent="-114300">
              <a:defRPr sz="1100"/>
            </a:lvl4pPr>
            <a:lvl5pPr marL="457200" indent="-114300">
              <a:tabLst>
                <a:tab pos="685800" algn="l"/>
              </a:tabLst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4" y="990446"/>
            <a:ext cx="3896859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Subhead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43431" y="1382263"/>
            <a:ext cx="3900533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/>
            </a:lvl1pPr>
            <a:lvl2pPr marL="114300" indent="-114300">
              <a:buFont typeface="Arial" panose="020B0604020202020204" pitchFamily="34" charset="0"/>
              <a:buChar char="•"/>
              <a:defRPr sz="1400" b="0"/>
            </a:lvl2pPr>
            <a:lvl3pPr marL="228600" indent="-114300">
              <a:defRPr sz="1200"/>
            </a:lvl3pPr>
            <a:lvl4pPr marL="342900" indent="-114300">
              <a:defRPr sz="1100"/>
            </a:lvl4pPr>
            <a:lvl5pPr marL="457200" indent="-114300">
              <a:defRPr sz="10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943500" y="990446"/>
            <a:ext cx="3900533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Subhead (15pt)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58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1376571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400" b="1"/>
            </a:lvl1pPr>
            <a:lvl2pPr marL="114300" indent="-114300">
              <a:buFont typeface="Arial" panose="020B0604020202020204" pitchFamily="34" charset="0"/>
              <a:buChar char="•"/>
              <a:defRPr sz="1100" b="0"/>
            </a:lvl2pPr>
            <a:lvl3pPr marL="228600" indent="-114300">
              <a:buFont typeface="Arial" panose="020B0604020202020204" pitchFamily="34" charset="0"/>
              <a:buChar char="-"/>
              <a:defRPr sz="900"/>
            </a:lvl3pPr>
            <a:lvl4pPr marL="342900" indent="-114300">
              <a:buFont typeface="Arial" panose="020B0604020202020204" pitchFamily="34" charset="0"/>
              <a:buChar char="•"/>
              <a:defRPr sz="750"/>
            </a:lvl4pPr>
            <a:lvl5pPr marL="457200" indent="-114300">
              <a:buFont typeface="Arial" panose="020B0604020202020204" pitchFamily="34" charset="0"/>
              <a:buChar char="•"/>
              <a:defRPr sz="750"/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5" y="988322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577627" y="1376571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400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71450" indent="-171450">
              <a:buFont typeface="Arial" panose="020B0604020202020204" pitchFamily="34" charset="0"/>
              <a:buNone/>
              <a:defRPr lang="en-US" sz="11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5750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400050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4350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14300" lvl="1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28600" lvl="2" indent="-114300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2900" lvl="3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77627" y="988322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280470" y="1376571"/>
            <a:ext cx="2560320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400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71450" indent="-171450">
              <a:buFont typeface="Arial" panose="020B0604020202020204" pitchFamily="34" charset="0"/>
              <a:buNone/>
              <a:defRPr lang="en-US" sz="11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5750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400050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4350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14300" lvl="1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28600" lvl="2" indent="-114300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2900" lvl="3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43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6280539" y="988322"/>
            <a:ext cx="2560320" cy="328613"/>
          </a:xfrm>
        </p:spPr>
        <p:txBody>
          <a:bodyPr anchor="ctr"/>
          <a:lstStyle>
            <a:lvl1pPr marL="0" indent="0" algn="ctr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986971"/>
            <a:ext cx="1920240" cy="367789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15888" indent="-115888">
              <a:buFont typeface="Arial" panose="020B0604020202020204" pitchFamily="34" charset="0"/>
              <a:buChar char="•"/>
              <a:defRPr sz="1050" b="0"/>
            </a:lvl2pPr>
            <a:lvl3pPr marL="231775" indent="-115888">
              <a:buFont typeface="Arial" panose="020B0604020202020204" pitchFamily="34" charset="0"/>
              <a:buChar char="-"/>
              <a:defRPr sz="900"/>
            </a:lvl3pPr>
            <a:lvl4pPr marL="341313" indent="-115888">
              <a:buFont typeface="Arial" panose="020B0604020202020204" pitchFamily="34" charset="0"/>
              <a:buChar char="•"/>
              <a:defRPr sz="750"/>
            </a:lvl4pPr>
            <a:lvl5pPr marL="457200" indent="-115888">
              <a:buFont typeface="Arial" panose="020B0604020202020204" pitchFamily="34" charset="0"/>
              <a:buChar char="•"/>
              <a:defRPr sz="750"/>
            </a:lvl5pPr>
          </a:lstStyle>
          <a:p>
            <a:pPr lvl="0"/>
            <a:r>
              <a:rPr lang="en-US" dirty="0"/>
              <a:t>Column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2889945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50" indent="-171450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7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75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62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</a:t>
            </a:r>
          </a:p>
          <a:p>
            <a:pPr marL="115888" lvl="1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5" lvl="2" indent="-115888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13" lvl="3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905246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50" indent="-171450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7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75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62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3</a:t>
            </a:r>
          </a:p>
          <a:p>
            <a:pPr marL="115888" lvl="1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5" lvl="2" indent="-115888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13" lvl="3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920548" y="986971"/>
            <a:ext cx="1920240" cy="36779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300" b="1"/>
            </a:lvl1pPr>
            <a:lvl2pPr marL="171450" indent="-171450">
              <a:buFont typeface="Arial" panose="020B0604020202020204" pitchFamily="34" charset="0"/>
              <a:buNone/>
              <a:defRPr lang="en-US" sz="105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7337" indent="-171450">
              <a:buNone/>
              <a:defRPr lang="en-US" sz="9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96875" indent="-171450">
              <a:buNone/>
              <a:defRPr lang="en-US" sz="75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12762" indent="-171450">
              <a:buNone/>
              <a:defRPr lang="en-US" sz="75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4</a:t>
            </a:r>
          </a:p>
          <a:p>
            <a:pPr marL="115888" lvl="1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231775" lvl="2" indent="-115888" algn="l" defTabSz="51673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341313" lvl="3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457200" lvl="4" indent="-115888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59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4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8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3" name="Oval 2"/>
          <p:cNvSpPr/>
          <p:nvPr userDrawn="1"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fld id="{B1AC83B0-B844-44F1-B4BE-92A8C14C00CC}" type="slidenum">
              <a:rPr lang="en-US" sz="680" smtClean="0">
                <a:solidFill>
                  <a:srgbClr val="02D35F"/>
                </a:solidFill>
              </a:rPr>
              <a:pPr algn="ctr">
                <a:defRPr/>
              </a:pPr>
              <a:t>‹#›</a:t>
            </a:fld>
            <a:endParaRPr lang="en-US" sz="680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96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fld id="{B1AC83B0-B844-44F1-B4BE-92A8C14C00CC}" type="slidenum">
              <a:rPr lang="en-US" sz="680" smtClean="0">
                <a:solidFill>
                  <a:prstClr val="white"/>
                </a:solidFill>
              </a:rPr>
              <a:pPr algn="ctr">
                <a:defRPr/>
              </a:pPr>
              <a:t>‹#›</a:t>
            </a:fld>
            <a:endParaRPr lang="en-US" sz="68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83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1216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fld id="{B1AC83B0-B844-44F1-B4BE-92A8C14C00CC}" type="slidenum">
              <a:rPr lang="en-US" sz="680" smtClean="0">
                <a:solidFill>
                  <a:srgbClr val="02D35F"/>
                </a:solidFill>
              </a:rPr>
              <a:pPr algn="ctr">
                <a:defRPr/>
              </a:pPr>
              <a:t>‹#›</a:t>
            </a:fld>
            <a:endParaRPr lang="en-US" sz="680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5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4 -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9144000" cy="5169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defRPr/>
            </a:pPr>
            <a:fld id="{B1AC83B0-B844-44F1-B4BE-92A8C14C00CC}" type="slidenum">
              <a:rPr lang="en-US" sz="680" smtClean="0">
                <a:solidFill>
                  <a:srgbClr val="02D35F"/>
                </a:solidFill>
              </a:rPr>
              <a:pPr algn="ctr">
                <a:defRPr/>
              </a:pPr>
              <a:t>‹#›</a:t>
            </a:fld>
            <a:endParaRPr lang="en-US" sz="680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17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58" y="2016007"/>
            <a:ext cx="1969568" cy="110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6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755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peningNot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35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0" indent="0">
              <a:spcBef>
                <a:spcPts val="1350"/>
              </a:spcBef>
              <a:buNone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353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68017" y="1080311"/>
            <a:ext cx="5546035" cy="1790700"/>
          </a:xfrm>
        </p:spPr>
        <p:txBody>
          <a:bodyPr anchor="b"/>
          <a:lstStyle>
            <a:lvl1pPr algn="l">
              <a:lnSpc>
                <a:spcPts val="3525"/>
              </a:lnSpc>
              <a:defRPr sz="318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68017" y="2926839"/>
            <a:ext cx="5546035" cy="790397"/>
          </a:xfrm>
        </p:spPr>
        <p:txBody>
          <a:bodyPr>
            <a:noAutofit/>
          </a:bodyPr>
          <a:lstStyle>
            <a:lvl1pPr marL="0" indent="0" algn="l">
              <a:buNone/>
              <a:defRPr sz="1575" b="0">
                <a:solidFill>
                  <a:schemeClr val="bg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Subhead or Second Line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017" y="4218742"/>
            <a:ext cx="5546034" cy="54852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953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953" b="0"/>
            </a:lvl2pPr>
            <a:lvl3pPr marL="0" indent="0">
              <a:spcBef>
                <a:spcPts val="0"/>
              </a:spcBef>
              <a:buNone/>
              <a:defRPr sz="953" b="0"/>
            </a:lvl3pPr>
            <a:lvl4pPr marL="0" indent="0">
              <a:spcBef>
                <a:spcPts val="0"/>
              </a:spcBef>
              <a:buNone/>
              <a:defRPr sz="953" b="0"/>
            </a:lvl4pPr>
            <a:lvl5pPr marL="0" indent="0">
              <a:spcBef>
                <a:spcPts val="0"/>
              </a:spcBef>
              <a:buNone/>
              <a:defRPr sz="953" b="0"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r>
              <a:rPr lang="en-US" dirty="0"/>
              <a:t>Presenter Title</a:t>
            </a:r>
          </a:p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80" y="486205"/>
            <a:ext cx="877417" cy="533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80" y="486205"/>
            <a:ext cx="877417" cy="53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39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5"/>
          <a:stretch/>
        </p:blipFill>
        <p:spPr>
          <a:xfrm>
            <a:off x="0" y="0"/>
            <a:ext cx="9144000" cy="5148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5"/>
          <a:stretch/>
        </p:blipFill>
        <p:spPr>
          <a:xfrm>
            <a:off x="0" y="0"/>
            <a:ext cx="9144000" cy="514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0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" t="5341" r="1127" b="1107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45250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7"/>
          <a:stretch/>
        </p:blipFill>
        <p:spPr>
          <a:xfrm>
            <a:off x="1" y="-1"/>
            <a:ext cx="9143999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27"/>
          <a:stretch/>
        </p:blipFill>
        <p:spPr>
          <a:xfrm>
            <a:off x="0" y="1"/>
            <a:ext cx="9144000" cy="5169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1664883"/>
            <a:ext cx="7620000" cy="1813735"/>
          </a:xfrm>
        </p:spPr>
        <p:txBody>
          <a:bodyPr anchor="ctr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27"/>
          <a:stretch/>
        </p:blipFill>
        <p:spPr>
          <a:xfrm>
            <a:off x="0" y="1"/>
            <a:ext cx="9144000" cy="516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9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49396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94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9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Content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39383" y="0"/>
            <a:ext cx="8904617" cy="51435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644" y="1220724"/>
            <a:ext cx="7640706" cy="12400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1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7640706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23822"/>
            <a:ext cx="764063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8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Subtitle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242618" y="-5080"/>
            <a:ext cx="8901382" cy="5157216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7640706" cy="105686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23822"/>
            <a:ext cx="764063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71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4" y="1381540"/>
            <a:ext cx="3690730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4" y="923822"/>
            <a:ext cx="3690697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692062" y="1382263"/>
            <a:ext cx="3694176" cy="3283331"/>
          </a:xfrm>
        </p:spPr>
        <p:txBody>
          <a:bodyPr/>
          <a:lstStyle>
            <a:lvl1pPr marL="129779" indent="-129779">
              <a:buFont typeface="Arial" panose="020B0604020202020204" pitchFamily="34" charset="0"/>
              <a:buChar char="•"/>
              <a:defRPr sz="1275" b="0"/>
            </a:lvl1pPr>
            <a:lvl2pPr marL="342900" indent="-84535">
              <a:buFont typeface="Arial" panose="020B0604020202020204" pitchFamily="34" charset="0"/>
              <a:buChar char="-"/>
              <a:defRPr sz="1050" b="0"/>
            </a:lvl2pPr>
            <a:lvl3pPr marL="472679" indent="-45244">
              <a:defRPr sz="900"/>
            </a:lvl3pPr>
            <a:lvl4pPr marL="556022" indent="-84535">
              <a:defRPr sz="750"/>
            </a:lvl4pPr>
            <a:lvl5pPr marL="640556" indent="-84535">
              <a:defRPr sz="75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692131" y="924545"/>
            <a:ext cx="3694176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Subhead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21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1381540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74715" y="923822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399184" y="1376571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399255" y="918853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923725" y="1377294"/>
            <a:ext cx="2445026" cy="328333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75" b="0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923794" y="919576"/>
            <a:ext cx="2445004" cy="328613"/>
          </a:xfrm>
        </p:spPr>
        <p:txBody>
          <a:bodyPr anchor="ctr"/>
          <a:lstStyle>
            <a:lvl1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68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4645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1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2774122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2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673599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3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573077" y="959127"/>
            <a:ext cx="1755913" cy="370574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38" b="1"/>
            </a:lvl1pPr>
            <a:lvl2pPr marL="0" indent="0">
              <a:buFont typeface="Arial" panose="020B0604020202020204" pitchFamily="34" charset="0"/>
              <a:buNone/>
              <a:defRPr sz="1050" b="0"/>
            </a:lvl2pPr>
            <a:lvl3pPr marL="0" indent="0">
              <a:buNone/>
              <a:defRPr sz="900"/>
            </a:lvl3pPr>
            <a:lvl4pPr marL="0" indent="0">
              <a:buNone/>
              <a:defRPr sz="750"/>
            </a:lvl4pPr>
            <a:lvl5pPr marL="0" indent="0">
              <a:buNone/>
              <a:defRPr sz="750"/>
            </a:lvl5pPr>
          </a:lstStyle>
          <a:p>
            <a:pPr lvl="0"/>
            <a:r>
              <a:rPr lang="en-US"/>
              <a:t>Column 4 Sub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2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4714" y="944218"/>
            <a:ext cx="7640637" cy="810039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15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74644" y="1967949"/>
            <a:ext cx="7640706" cy="26969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1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6330" y="434856"/>
            <a:ext cx="5732394" cy="39141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83010" y="929309"/>
            <a:ext cx="5732341" cy="545100"/>
          </a:xfrm>
        </p:spPr>
        <p:txBody>
          <a:bodyPr anchor="t"/>
          <a:lstStyle>
            <a:lvl1pPr marL="0" indent="0">
              <a:spcBef>
                <a:spcPts val="0"/>
              </a:spcBef>
              <a:defRPr lang="en-US" sz="1350" b="0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15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15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782957" y="1545535"/>
            <a:ext cx="5732393" cy="3129275"/>
          </a:xfrm>
        </p:spPr>
        <p:txBody>
          <a:bodyPr/>
          <a:lstStyle>
            <a:lvl1pPr>
              <a:spcBef>
                <a:spcPts val="0"/>
              </a:spcBef>
              <a:spcAft>
                <a:spcPts val="1800"/>
              </a:spcAft>
              <a:defRPr/>
            </a:lvl1pPr>
            <a:lvl2pPr marL="0" indent="0">
              <a:buNone/>
              <a:defRPr b="1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None/>
              <a:defRPr sz="1050"/>
            </a:lvl3pPr>
            <a:lvl4pPr marL="0" indent="0">
              <a:spcBef>
                <a:spcPts val="0"/>
              </a:spcBef>
              <a:buNone/>
              <a:defRPr sz="900"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74644" y="1376570"/>
            <a:ext cx="1610140" cy="3298241"/>
          </a:xfrm>
        </p:spPr>
        <p:txBody>
          <a:bodyPr/>
          <a:lstStyle>
            <a:lvl1pPr>
              <a:lnSpc>
                <a:spcPts val="1050"/>
              </a:lnSpc>
              <a:spcBef>
                <a:spcPts val="0"/>
              </a:spcBef>
              <a:spcAft>
                <a:spcPts val="0"/>
              </a:spcAft>
              <a:defRPr sz="863">
                <a:solidFill>
                  <a:schemeClr val="accent1"/>
                </a:solidFill>
              </a:defRPr>
            </a:lvl1pPr>
            <a:lvl2pPr marL="0" indent="0">
              <a:lnSpc>
                <a:spcPts val="1050"/>
              </a:lnSpc>
              <a:spcBef>
                <a:spcPts val="0"/>
              </a:spcBef>
              <a:buFont typeface="Arial" panose="020B0604020202020204" pitchFamily="34" charset="0"/>
              <a:buNone/>
              <a:defRPr sz="863"/>
            </a:lvl2pPr>
            <a:lvl3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3pPr>
            <a:lvl4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4pPr>
            <a:lvl5pPr marL="0" indent="0">
              <a:lnSpc>
                <a:spcPts val="1050"/>
              </a:lnSpc>
              <a:spcBef>
                <a:spcPts val="0"/>
              </a:spcBef>
              <a:buNone/>
              <a:defRPr sz="86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081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11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image" Target="../media/image8.jpe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18" Type="http://schemas.openxmlformats.org/officeDocument/2006/relationships/image" Target="../media/image8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20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93.xml"/><Relationship Id="rId19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Relationship Id="rId22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18" Type="http://schemas.openxmlformats.org/officeDocument/2006/relationships/image" Target="../media/image8.jpeg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106.xml"/><Relationship Id="rId16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76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4645" y="429776"/>
            <a:ext cx="7640707" cy="3914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644" y="939249"/>
            <a:ext cx="7640706" cy="3725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4644" y="4767264"/>
            <a:ext cx="18114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 b="25000"/>
          <a:stretch/>
        </p:blipFill>
        <p:spPr>
          <a:xfrm>
            <a:off x="0" y="0"/>
            <a:ext cx="4143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5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97" r:id="rId2"/>
    <p:sldLayoutId id="2147483776" r:id="rId3"/>
    <p:sldLayoutId id="2147483823" r:id="rId4"/>
    <p:sldLayoutId id="2147483802" r:id="rId5"/>
    <p:sldLayoutId id="2147483805" r:id="rId6"/>
    <p:sldLayoutId id="2147483777" r:id="rId7"/>
    <p:sldLayoutId id="2147483801" r:id="rId8"/>
    <p:sldLayoutId id="2147483778" r:id="rId9"/>
    <p:sldLayoutId id="2147483785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803" r:id="rId17"/>
    <p:sldLayoutId id="2147483804" r:id="rId18"/>
    <p:sldLayoutId id="2147483799" r:id="rId19"/>
    <p:sldLayoutId id="2147483822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514350" rtl="0" eaLnBrk="1" latinLnBrk="0" hangingPunct="1">
        <a:lnSpc>
          <a:spcPts val="2520"/>
        </a:lnSpc>
        <a:spcBef>
          <a:spcPct val="0"/>
        </a:spcBef>
        <a:buNone/>
        <a:defRPr sz="21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563"/>
        </a:spcBef>
        <a:buFont typeface="Arial" panose="020B0604020202020204" pitchFamily="34" charset="0"/>
        <a:buNone/>
        <a:defRPr sz="15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29779" indent="-129779" algn="l" defTabSz="514350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Char char="•"/>
        <a:defRPr sz="127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13122" indent="-89297" algn="l" defTabSz="516731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Char char="-"/>
        <a:defRPr sz="112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97656" indent="-84535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sz="97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88144" indent="-84535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sz="82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8" userDrawn="1">
          <p15:clr>
            <a:srgbClr val="F26B43"/>
          </p15:clr>
        </p15:guide>
        <p15:guide id="2" pos="19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4645" y="429776"/>
            <a:ext cx="7640707" cy="3914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644" y="939249"/>
            <a:ext cx="7640706" cy="3725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4644" y="4767264"/>
            <a:ext cx="18114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D2C4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 b="25000"/>
          <a:stretch/>
        </p:blipFill>
        <p:spPr>
          <a:xfrm>
            <a:off x="0" y="0"/>
            <a:ext cx="414338" cy="51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 b="25000"/>
          <a:stretch/>
        </p:blipFill>
        <p:spPr>
          <a:xfrm>
            <a:off x="0" y="0"/>
            <a:ext cx="4143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071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  <p:sldLayoutId id="2147483842" r:id="rId17"/>
    <p:sldLayoutId id="2147483843" r:id="rId18"/>
    <p:sldLayoutId id="2147483844" r:id="rId19"/>
    <p:sldLayoutId id="2147483845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514350" rtl="0" eaLnBrk="1" latinLnBrk="0" hangingPunct="1">
        <a:lnSpc>
          <a:spcPts val="2520"/>
        </a:lnSpc>
        <a:spcBef>
          <a:spcPct val="0"/>
        </a:spcBef>
        <a:buNone/>
        <a:defRPr sz="28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563"/>
        </a:spcBef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29779" indent="-129779" algn="l" defTabSz="514350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13122" indent="-89297" algn="l" defTabSz="516731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Char char="-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97656" indent="-84535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88144" indent="-84535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8">
          <p15:clr>
            <a:srgbClr val="F26B43"/>
          </p15:clr>
        </p15:guide>
        <p15:guide id="2" pos="1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4646" y="342901"/>
            <a:ext cx="7966145" cy="58578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/>
              <a:t>Click to add title (28pt)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644" y="1123950"/>
            <a:ext cx="7966144" cy="3540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4644" y="4767264"/>
            <a:ext cx="18114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2"/>
                </a:solidFill>
              </a:defRPr>
            </a:lvl1pPr>
          </a:lstStyle>
          <a:p>
            <a:pPr defTabSz="685783"/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2"/>
                </a:solidFill>
              </a:defRPr>
            </a:lvl1pPr>
          </a:lstStyle>
          <a:p>
            <a:pPr defTabSz="685783"/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9637" y="4806029"/>
            <a:ext cx="192024" cy="19202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pPr defTabSz="685783"/>
            <a:fld id="{B1AC83B0-B844-44F1-B4BE-92A8C14C00CC}" type="slidenum">
              <a:rPr lang="en-US" smtClean="0">
                <a:solidFill>
                  <a:prstClr val="white"/>
                </a:solidFill>
              </a:rPr>
              <a:pPr defTabSz="685783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/>
          <a:stretch/>
        </p:blipFill>
        <p:spPr>
          <a:xfrm>
            <a:off x="1" y="0"/>
            <a:ext cx="4143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36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  <p:sldLayoutId id="2147483860" r:id="rId13"/>
    <p:sldLayoutId id="2147483861" r:id="rId14"/>
    <p:sldLayoutId id="2147483862" r:id="rId15"/>
    <p:sldLayoutId id="2147483863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514337" rtl="0" eaLnBrk="1" latinLnBrk="0" hangingPunct="1">
        <a:lnSpc>
          <a:spcPts val="2520"/>
        </a:lnSpc>
        <a:spcBef>
          <a:spcPct val="0"/>
        </a:spcBef>
        <a:buNone/>
        <a:defRPr sz="2800" b="1" kern="1200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37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14297" indent="-114297" algn="l" defTabSz="514337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28594" indent="-114297" algn="l" defTabSz="516718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-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42892" indent="-114297" algn="l" defTabSz="514337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457189" indent="-114297" algn="l" defTabSz="514337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28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4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8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2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8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4">
          <p15:clr>
            <a:srgbClr val="F26B43"/>
          </p15:clr>
        </p15:guide>
        <p15:guide id="2" pos="199">
          <p15:clr>
            <a:srgbClr val="F26B43"/>
          </p15:clr>
        </p15:guide>
        <p15:guide id="3" pos="5569">
          <p15:clr>
            <a:srgbClr val="F26B43"/>
          </p15:clr>
        </p15:guide>
        <p15:guide id="4" pos="549">
          <p15:clr>
            <a:srgbClr val="F26B43"/>
          </p15:clr>
        </p15:guide>
        <p15:guide id="5" pos="5211">
          <p15:clr>
            <a:srgbClr val="F26B43"/>
          </p15:clr>
        </p15:guide>
        <p15:guide id="6" orient="horz" pos="585">
          <p15:clr>
            <a:srgbClr val="F26B43"/>
          </p15:clr>
        </p15:guide>
        <p15:guide id="7" orient="horz" pos="2940">
          <p15:clr>
            <a:srgbClr val="F26B43"/>
          </p15:clr>
        </p15:guide>
        <p15:guide id="8" orient="horz" pos="215">
          <p15:clr>
            <a:srgbClr val="F26B43"/>
          </p15:clr>
        </p15:guide>
        <p15:guide id="9" orient="horz" pos="70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4645" y="342900"/>
            <a:ext cx="7966145" cy="58578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/>
              <a:t>Click to add title (28pt)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644" y="1123950"/>
            <a:ext cx="7966144" cy="3540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4644" y="4767264"/>
            <a:ext cx="18114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D2C4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/>
          <a:stretch/>
        </p:blipFill>
        <p:spPr>
          <a:xfrm>
            <a:off x="0" y="0"/>
            <a:ext cx="414338" cy="51435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B1AC83B0-B844-44F1-B4BE-92A8C14C00CC}" type="slidenum">
              <a:rPr lang="en-US" sz="680" smtClean="0">
                <a:solidFill>
                  <a:prstClr val="white"/>
                </a:solidFill>
              </a:rPr>
              <a:pPr algn="ctr"/>
              <a:t>‹#›</a:t>
            </a:fld>
            <a:endParaRPr lang="en-US" sz="68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28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514350" rtl="0" eaLnBrk="1" latinLnBrk="0" hangingPunct="1">
        <a:lnSpc>
          <a:spcPts val="2520"/>
        </a:lnSpc>
        <a:spcBef>
          <a:spcPct val="0"/>
        </a:spcBef>
        <a:buNone/>
        <a:defRPr sz="2800" b="1" kern="1200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143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28600" indent="-114300" algn="l" defTabSz="516731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-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429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4572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4">
          <p15:clr>
            <a:srgbClr val="F26B43"/>
          </p15:clr>
        </p15:guide>
        <p15:guide id="2" pos="199">
          <p15:clr>
            <a:srgbClr val="F26B43"/>
          </p15:clr>
        </p15:guide>
        <p15:guide id="3" pos="5569">
          <p15:clr>
            <a:srgbClr val="F26B43"/>
          </p15:clr>
        </p15:guide>
        <p15:guide id="4" pos="549">
          <p15:clr>
            <a:srgbClr val="F26B43"/>
          </p15:clr>
        </p15:guide>
        <p15:guide id="5" pos="5211">
          <p15:clr>
            <a:srgbClr val="F26B43"/>
          </p15:clr>
        </p15:guide>
        <p15:guide id="6" orient="horz" pos="585">
          <p15:clr>
            <a:srgbClr val="F26B43"/>
          </p15:clr>
        </p15:guide>
        <p15:guide id="7" orient="horz" pos="2940">
          <p15:clr>
            <a:srgbClr val="F26B43"/>
          </p15:clr>
        </p15:guide>
        <p15:guide id="8" orient="horz" pos="215">
          <p15:clr>
            <a:srgbClr val="F26B43"/>
          </p15:clr>
        </p15:guide>
        <p15:guide id="9" orient="horz" pos="70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4645" y="429776"/>
            <a:ext cx="7640707" cy="3914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644" y="939249"/>
            <a:ext cx="7640706" cy="3725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4644" y="4767264"/>
            <a:ext cx="18114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D2C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D2C4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 b="25000"/>
          <a:stretch/>
        </p:blipFill>
        <p:spPr>
          <a:xfrm>
            <a:off x="0" y="0"/>
            <a:ext cx="414338" cy="51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 b="25000"/>
          <a:stretch/>
        </p:blipFill>
        <p:spPr>
          <a:xfrm>
            <a:off x="0" y="0"/>
            <a:ext cx="4143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6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  <p:sldLayoutId id="2147483916" r:id="rId14"/>
    <p:sldLayoutId id="2147483917" r:id="rId15"/>
    <p:sldLayoutId id="2147483918" r:id="rId16"/>
    <p:sldLayoutId id="2147483919" r:id="rId17"/>
    <p:sldLayoutId id="2147483920" r:id="rId18"/>
    <p:sldLayoutId id="2147483921" r:id="rId19"/>
    <p:sldLayoutId id="2147483922" r:id="rId20"/>
    <p:sldLayoutId id="2147483923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514350" rtl="0" eaLnBrk="1" latinLnBrk="0" hangingPunct="1">
        <a:lnSpc>
          <a:spcPts val="2520"/>
        </a:lnSpc>
        <a:spcBef>
          <a:spcPct val="0"/>
        </a:spcBef>
        <a:buNone/>
        <a:defRPr sz="28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563"/>
        </a:spcBef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29779" indent="-129779" algn="l" defTabSz="514350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13122" indent="-89297" algn="l" defTabSz="516731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Char char="-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97656" indent="-84535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88144" indent="-84535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8">
          <p15:clr>
            <a:srgbClr val="F26B43"/>
          </p15:clr>
        </p15:guide>
        <p15:guide id="2" pos="1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4645" y="342900"/>
            <a:ext cx="7966145" cy="58578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/>
              <a:t>Click to add title (28pt)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644" y="1123950"/>
            <a:ext cx="7966144" cy="3540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4644" y="4767264"/>
            <a:ext cx="18114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D2C4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239"/>
          <a:stretch/>
        </p:blipFill>
        <p:spPr>
          <a:xfrm>
            <a:off x="0" y="0"/>
            <a:ext cx="414338" cy="51435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714232" y="4809744"/>
            <a:ext cx="192024" cy="1920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fld id="{B1AC83B0-B844-44F1-B4BE-92A8C14C00CC}" type="slidenum">
              <a:rPr lang="en-US" sz="680" smtClean="0">
                <a:solidFill>
                  <a:prstClr val="white"/>
                </a:solidFill>
              </a:rPr>
              <a:pPr algn="ctr"/>
              <a:t>‹#›</a:t>
            </a:fld>
            <a:endParaRPr lang="en-US" sz="68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5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  <p:sldLayoutId id="2147483972" r:id="rId14"/>
    <p:sldLayoutId id="2147483973" r:id="rId15"/>
    <p:sldLayoutId id="2147483974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514350" rtl="0" eaLnBrk="1" latinLnBrk="0" hangingPunct="1">
        <a:lnSpc>
          <a:spcPts val="2520"/>
        </a:lnSpc>
        <a:spcBef>
          <a:spcPct val="0"/>
        </a:spcBef>
        <a:buNone/>
        <a:defRPr sz="2800" b="1" kern="1200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143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28600" indent="-114300" algn="l" defTabSz="516731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-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429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4572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4">
          <p15:clr>
            <a:srgbClr val="F26B43"/>
          </p15:clr>
        </p15:guide>
        <p15:guide id="2" pos="199">
          <p15:clr>
            <a:srgbClr val="F26B43"/>
          </p15:clr>
        </p15:guide>
        <p15:guide id="3" pos="5569">
          <p15:clr>
            <a:srgbClr val="F26B43"/>
          </p15:clr>
        </p15:guide>
        <p15:guide id="4" pos="549">
          <p15:clr>
            <a:srgbClr val="F26B43"/>
          </p15:clr>
        </p15:guide>
        <p15:guide id="5" pos="5211">
          <p15:clr>
            <a:srgbClr val="F26B43"/>
          </p15:clr>
        </p15:guide>
        <p15:guide id="6" orient="horz" pos="585">
          <p15:clr>
            <a:srgbClr val="F26B43"/>
          </p15:clr>
        </p15:guide>
        <p15:guide id="7" orient="horz" pos="2940">
          <p15:clr>
            <a:srgbClr val="F26B43"/>
          </p15:clr>
        </p15:guide>
        <p15:guide id="8" orient="horz" pos="215">
          <p15:clr>
            <a:srgbClr val="F26B43"/>
          </p15:clr>
        </p15:guide>
        <p15:guide id="9" orient="horz" pos="7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71499" y="1398814"/>
            <a:ext cx="2408464" cy="2604408"/>
          </a:xfrm>
          <a:prstGeom prst="roundRect">
            <a:avLst/>
          </a:prstGeom>
          <a:solidFill>
            <a:srgbClr val="80D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Alpha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418114" y="1398814"/>
            <a:ext cx="2408464" cy="262617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Beta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264729" y="1398814"/>
            <a:ext cx="2408464" cy="2626179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Gamma</a:t>
            </a:r>
            <a:endParaRPr lang="en-US" b="1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322" y="2338261"/>
            <a:ext cx="4599351" cy="2888392"/>
          </a:xfrm>
          <a:prstGeom prst="rect">
            <a:avLst/>
          </a:prstGeom>
          <a:effectLst>
            <a:softEdge rad="749300"/>
          </a:effectLst>
        </p:spPr>
      </p:pic>
    </p:spTree>
    <p:extLst>
      <p:ext uri="{BB962C8B-B14F-4D97-AF65-F5344CB8AC3E}">
        <p14:creationId xmlns:p14="http://schemas.microsoft.com/office/powerpoint/2010/main" val="585640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plate2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>
          <a:defRPr b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2.potx" id="{94D09411-AB27-4308-AB17-F71BE0325F22}" vid="{BF480D20-A63F-4911-B328-239F73F473C2}"/>
    </a:ext>
  </a:extLst>
</a:theme>
</file>

<file path=ppt/theme/theme3.xml><?xml version="1.0" encoding="utf-8"?>
<a:theme xmlns:a="http://schemas.openxmlformats.org/drawingml/2006/main" name="1_template2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>
          <a:defRPr b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F35818E3-2C8A-8244-8352-6362923F9FC3}" vid="{E7D24101-705D-BA41-80C7-414E12811160}"/>
    </a:ext>
  </a:extLst>
</a:theme>
</file>

<file path=ppt/theme/theme4.xml><?xml version="1.0" encoding="utf-8"?>
<a:theme xmlns:a="http://schemas.openxmlformats.org/drawingml/2006/main" name="2_template2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USE_16x9_Template_2016 v6_ks.potx" id="{86565D3A-5959-4E6D-BF21-1E3AC19B0B2C}" vid="{A0F39812-1637-4CD9-BB9D-8A3CEEFD9C52}"/>
    </a:ext>
  </a:extLst>
</a:theme>
</file>

<file path=ppt/theme/theme5.xml><?xml version="1.0" encoding="utf-8"?>
<a:theme xmlns:a="http://schemas.openxmlformats.org/drawingml/2006/main" name="SUSE_16x9_Template_2016 v7_ks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USE_16x9_Template_2016 v7_ks.potx" id="{CA153D18-3680-43C0-BAFA-A9DC7C8C6460}" vid="{79B5E05C-A7EF-4374-9621-74048ED1ECCF}"/>
    </a:ext>
  </a:extLst>
</a:theme>
</file>

<file path=ppt/theme/theme6.xml><?xml version="1.0" encoding="utf-8"?>
<a:theme xmlns:a="http://schemas.openxmlformats.org/drawingml/2006/main" name="4_template2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>
          <a:defRPr b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F35818E3-2C8A-8244-8352-6362923F9FC3}" vid="{E7D24101-705D-BA41-80C7-414E12811160}"/>
    </a:ext>
  </a:extLst>
</a:theme>
</file>

<file path=ppt/theme/theme7.xml><?xml version="1.0" encoding="utf-8"?>
<a:theme xmlns:a="http://schemas.openxmlformats.org/drawingml/2006/main" name="3_SUSE_16x9_Template_2016 v7_ks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lank.potx" id="{AF71E82C-DC40-4664-8F02-C0970D8A926D}" vid="{C615D9C6-6790-43CA-841B-84A417D75A43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</Template>
  <TotalTime>47249</TotalTime>
  <Words>1984</Words>
  <Application>Microsoft Office PowerPoint</Application>
  <PresentationFormat>On-screen Show (16:9)</PresentationFormat>
  <Paragraphs>533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Office Theme</vt:lpstr>
      <vt:lpstr>template2</vt:lpstr>
      <vt:lpstr>1_template2</vt:lpstr>
      <vt:lpstr>2_template2</vt:lpstr>
      <vt:lpstr>SUSE_16x9_Template_2016 v7_ks</vt:lpstr>
      <vt:lpstr>4_template2</vt:lpstr>
      <vt:lpstr>3_SUSE_16x9_Template_2016 v7_ks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Faced by IT Leaders</dc:title>
  <dc:creator>Scott Corfield</dc:creator>
  <cp:lastModifiedBy>CRiley</cp:lastModifiedBy>
  <cp:revision>1276</cp:revision>
  <cp:lastPrinted>2017-07-31T10:34:00Z</cp:lastPrinted>
  <dcterms:created xsi:type="dcterms:W3CDTF">2016-04-14T21:10:21Z</dcterms:created>
  <dcterms:modified xsi:type="dcterms:W3CDTF">2020-04-27T14:49:11Z</dcterms:modified>
</cp:coreProperties>
</file>