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4.png" ContentType="image/png"/>
  <Override PartName="/ppt/media/image3.png" ContentType="image/png"/>
  <Override PartName="/ppt/media/image5.jpeg" ContentType="image/jpeg"/>
  <Override PartName="/ppt/media/image2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ffffff"/>
                </a:solidFill>
                <a:latin typeface="Calibri Light"/>
              </a:rPr>
              <a:t>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</a:rPr>
              <a:t>Образец подзаголовка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ffffff"/>
                </a:solidFill>
                <a:latin typeface="Calibri"/>
              </a:rPr>
              <a:t>4.3.15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1D55CF9-A54E-4CAD-B729-58E2D0CA7ED3}" type="slidenum">
              <a:rPr lang="ru-RU" sz="1200" strike="noStrike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800"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ffffff"/>
                </a:solidFill>
                <a:latin typeface="Calibri"/>
              </a:rPr>
              <a:t>4.3.15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4C37220-7BEB-4FD4-8A25-52E779025581}" type="slidenum">
              <a:rPr lang="ru-RU" sz="1200" strike="noStrike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Calibri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800">
                <a:latin typeface="Calibri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ffffff"/>
                </a:solidFill>
                <a:latin typeface="Calibri Light"/>
              </a:rPr>
              <a:t>ООО title</a:t>
            </a:r>
            <a:endParaRPr/>
          </a:p>
        </p:txBody>
      </p:sp>
      <p:sp>
        <p:nvSpPr>
          <p:cNvPr id="80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</a:rPr>
              <a:t>БАЗА ОТДЫХА УДИНО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1" descr=""/>
          <p:cNvPicPr/>
          <p:nvPr/>
        </p:nvPicPr>
        <p:blipFill>
          <a:blip r:embed="rId1"/>
          <a:stretch/>
        </p:blipFill>
        <p:spPr>
          <a:xfrm>
            <a:off x="3602160" y="0"/>
            <a:ext cx="498600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Application>LibreOffice/4.4.1.2$Linux_X86_64 LibreOffice_project/40m0$Build-2</Application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2015-01-16T13:29:40Z</dcterms:created>
  <dc:creator>Artur</dc:creator>
  <dc:language>ru-RU</dc:language>
  <cp:lastModifiedBy>Вячеслав  </cp:lastModifiedBy>
  <dcterms:modified xsi:type="dcterms:W3CDTF">2015-03-04T12:34:21Z</dcterms:modified>
  <cp:revision>2</cp:revision>
  <dc:title>ООО АЛМАЗ-УДИНО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16</vt:i4>
  </property>
</Properties>
</file>