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6" r:id="rId1"/>
  </p:sldMasterIdLst>
  <p:notesMasterIdLst>
    <p:notesMasterId r:id="rId3"/>
  </p:notesMasterIdLst>
  <p:handoutMasterIdLst>
    <p:handoutMasterId r:id="rId4"/>
  </p:handoutMasterIdLst>
  <p:sldIdLst>
    <p:sldId id="345" r:id="rId2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239">
          <p15:clr>
            <a:srgbClr val="A4A3A4"/>
          </p15:clr>
        </p15:guide>
        <p15:guide id="2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Karun Bakshi" initials="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774"/>
    <a:srgbClr val="00879E"/>
    <a:srgbClr val="00AE9E"/>
    <a:srgbClr val="7F7F7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F555EE5-FAB6-005E-52B4-186EEB6AD21D}" v="188" dt="2020-07-06T23:28:03.83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1640" autoAdjust="0"/>
  </p:normalViewPr>
  <p:slideViewPr>
    <p:cSldViewPr snapToGrid="0" snapToObjects="1">
      <p:cViewPr>
        <p:scale>
          <a:sx n="125" d="100"/>
          <a:sy n="125" d="100"/>
        </p:scale>
        <p:origin x="-1920" y="-704"/>
      </p:cViewPr>
      <p:guideLst>
        <p:guide orient="horz" pos="3239"/>
        <p:guide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10" Type="http://schemas.microsoft.com/office/2015/10/relationships/revisionInfo" Target="revisionInfo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72E5B6B-8713-8747-AE5B-F1241B2BF5F0}" type="datetimeFigureOut">
              <a:rPr lang="en-US" smtClean="0"/>
              <a:t>7/6/2020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B2CCB75-1A26-DA44-8D3D-5B435BA85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79355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E7B7340-DDD5-1B49-81AA-25BC4050C073}" type="datetimeFigureOut">
              <a:rPr lang="en-US" smtClean="0"/>
              <a:t>7/6/2020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5E0D42-653B-D743-8A40-7FC34906D6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1138695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10667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4267"/>
            </a:lvl1pPr>
            <a:lvl2pPr marL="812810" indent="0" algn="ctr">
              <a:buNone/>
              <a:defRPr sz="3556"/>
            </a:lvl2pPr>
            <a:lvl3pPr marL="1625620" indent="0" algn="ctr">
              <a:buNone/>
              <a:defRPr sz="3200"/>
            </a:lvl3pPr>
            <a:lvl4pPr marL="2438430" indent="0" algn="ctr">
              <a:buNone/>
              <a:defRPr sz="2844"/>
            </a:lvl4pPr>
            <a:lvl5pPr marL="3251241" indent="0" algn="ctr">
              <a:buNone/>
              <a:defRPr sz="2844"/>
            </a:lvl5pPr>
            <a:lvl6pPr marL="4064051" indent="0" algn="ctr">
              <a:buNone/>
              <a:defRPr sz="2844"/>
            </a:lvl6pPr>
            <a:lvl7pPr marL="4876861" indent="0" algn="ctr">
              <a:buNone/>
              <a:defRPr sz="2844"/>
            </a:lvl7pPr>
            <a:lvl8pPr marL="5689671" indent="0" algn="ctr">
              <a:buNone/>
              <a:defRPr sz="2844"/>
            </a:lvl8pPr>
            <a:lvl9pPr marL="6502481" indent="0" algn="ctr">
              <a:buNone/>
              <a:defRPr sz="2844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898514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23320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29466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73536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10667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4267">
                <a:solidFill>
                  <a:schemeClr val="tx1">
                    <a:tint val="75000"/>
                  </a:schemeClr>
                </a:solidFill>
              </a:defRPr>
            </a:lvl1pPr>
            <a:lvl2pPr marL="812810" indent="0">
              <a:buNone/>
              <a:defRPr sz="3556">
                <a:solidFill>
                  <a:schemeClr val="tx1">
                    <a:tint val="75000"/>
                  </a:schemeClr>
                </a:solidFill>
              </a:defRPr>
            </a:lvl2pPr>
            <a:lvl3pPr marL="162562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3pPr>
            <a:lvl4pPr marL="2438430" indent="0">
              <a:buNone/>
              <a:defRPr sz="2844">
                <a:solidFill>
                  <a:schemeClr val="tx1">
                    <a:tint val="75000"/>
                  </a:schemeClr>
                </a:solidFill>
              </a:defRPr>
            </a:lvl4pPr>
            <a:lvl5pPr marL="3251241" indent="0">
              <a:buNone/>
              <a:defRPr sz="2844">
                <a:solidFill>
                  <a:schemeClr val="tx1">
                    <a:tint val="75000"/>
                  </a:schemeClr>
                </a:solidFill>
              </a:defRPr>
            </a:lvl5pPr>
            <a:lvl6pPr marL="4064051" indent="0">
              <a:buNone/>
              <a:defRPr sz="2844">
                <a:solidFill>
                  <a:schemeClr val="tx1">
                    <a:tint val="75000"/>
                  </a:schemeClr>
                </a:solidFill>
              </a:defRPr>
            </a:lvl6pPr>
            <a:lvl7pPr marL="4876861" indent="0">
              <a:buNone/>
              <a:defRPr sz="2844">
                <a:solidFill>
                  <a:schemeClr val="tx1">
                    <a:tint val="75000"/>
                  </a:schemeClr>
                </a:solidFill>
              </a:defRPr>
            </a:lvl7pPr>
            <a:lvl8pPr marL="5689671" indent="0">
              <a:buNone/>
              <a:defRPr sz="2844">
                <a:solidFill>
                  <a:schemeClr val="tx1">
                    <a:tint val="75000"/>
                  </a:schemeClr>
                </a:solidFill>
              </a:defRPr>
            </a:lvl8pPr>
            <a:lvl9pPr marL="6502481" indent="0">
              <a:buNone/>
              <a:defRPr sz="284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64886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3354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4267" b="1"/>
            </a:lvl1pPr>
            <a:lvl2pPr marL="812810" indent="0">
              <a:buNone/>
              <a:defRPr sz="3556" b="1"/>
            </a:lvl2pPr>
            <a:lvl3pPr marL="1625620" indent="0">
              <a:buNone/>
              <a:defRPr sz="3200" b="1"/>
            </a:lvl3pPr>
            <a:lvl4pPr marL="2438430" indent="0">
              <a:buNone/>
              <a:defRPr sz="2844" b="1"/>
            </a:lvl4pPr>
            <a:lvl5pPr marL="3251241" indent="0">
              <a:buNone/>
              <a:defRPr sz="2844" b="1"/>
            </a:lvl5pPr>
            <a:lvl6pPr marL="4064051" indent="0">
              <a:buNone/>
              <a:defRPr sz="2844" b="1"/>
            </a:lvl6pPr>
            <a:lvl7pPr marL="4876861" indent="0">
              <a:buNone/>
              <a:defRPr sz="2844" b="1"/>
            </a:lvl7pPr>
            <a:lvl8pPr marL="5689671" indent="0">
              <a:buNone/>
              <a:defRPr sz="2844" b="1"/>
            </a:lvl8pPr>
            <a:lvl9pPr marL="6502481" indent="0">
              <a:buNone/>
              <a:defRPr sz="2844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4267" b="1"/>
            </a:lvl1pPr>
            <a:lvl2pPr marL="812810" indent="0">
              <a:buNone/>
              <a:defRPr sz="3556" b="1"/>
            </a:lvl2pPr>
            <a:lvl3pPr marL="1625620" indent="0">
              <a:buNone/>
              <a:defRPr sz="3200" b="1"/>
            </a:lvl3pPr>
            <a:lvl4pPr marL="2438430" indent="0">
              <a:buNone/>
              <a:defRPr sz="2844" b="1"/>
            </a:lvl4pPr>
            <a:lvl5pPr marL="3251241" indent="0">
              <a:buNone/>
              <a:defRPr sz="2844" b="1"/>
            </a:lvl5pPr>
            <a:lvl6pPr marL="4064051" indent="0">
              <a:buNone/>
              <a:defRPr sz="2844" b="1"/>
            </a:lvl6pPr>
            <a:lvl7pPr marL="4876861" indent="0">
              <a:buNone/>
              <a:defRPr sz="2844" b="1"/>
            </a:lvl7pPr>
            <a:lvl8pPr marL="5689671" indent="0">
              <a:buNone/>
              <a:defRPr sz="2844" b="1"/>
            </a:lvl8pPr>
            <a:lvl9pPr marL="6502481" indent="0">
              <a:buNone/>
              <a:defRPr sz="2844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5464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07835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95804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5689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5689"/>
            </a:lvl1pPr>
            <a:lvl2pPr>
              <a:defRPr sz="4978"/>
            </a:lvl2pPr>
            <a:lvl3pPr>
              <a:defRPr sz="4267"/>
            </a:lvl3pPr>
            <a:lvl4pPr>
              <a:defRPr sz="3556"/>
            </a:lvl4pPr>
            <a:lvl5pPr>
              <a:defRPr sz="3556"/>
            </a:lvl5pPr>
            <a:lvl6pPr>
              <a:defRPr sz="3556"/>
            </a:lvl6pPr>
            <a:lvl7pPr>
              <a:defRPr sz="3556"/>
            </a:lvl7pPr>
            <a:lvl8pPr>
              <a:defRPr sz="3556"/>
            </a:lvl8pPr>
            <a:lvl9pPr>
              <a:defRPr sz="3556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2844"/>
            </a:lvl1pPr>
            <a:lvl2pPr marL="812810" indent="0">
              <a:buNone/>
              <a:defRPr sz="2489"/>
            </a:lvl2pPr>
            <a:lvl3pPr marL="1625620" indent="0">
              <a:buNone/>
              <a:defRPr sz="2133"/>
            </a:lvl3pPr>
            <a:lvl4pPr marL="2438430" indent="0">
              <a:buNone/>
              <a:defRPr sz="1778"/>
            </a:lvl4pPr>
            <a:lvl5pPr marL="3251241" indent="0">
              <a:buNone/>
              <a:defRPr sz="1778"/>
            </a:lvl5pPr>
            <a:lvl6pPr marL="4064051" indent="0">
              <a:buNone/>
              <a:defRPr sz="1778"/>
            </a:lvl6pPr>
            <a:lvl7pPr marL="4876861" indent="0">
              <a:buNone/>
              <a:defRPr sz="1778"/>
            </a:lvl7pPr>
            <a:lvl8pPr marL="5689671" indent="0">
              <a:buNone/>
              <a:defRPr sz="1778"/>
            </a:lvl8pPr>
            <a:lvl9pPr marL="6502481" indent="0">
              <a:buNone/>
              <a:defRPr sz="1778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96722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5689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5689"/>
            </a:lvl1pPr>
            <a:lvl2pPr marL="812810" indent="0">
              <a:buNone/>
              <a:defRPr sz="4978"/>
            </a:lvl2pPr>
            <a:lvl3pPr marL="1625620" indent="0">
              <a:buNone/>
              <a:defRPr sz="4267"/>
            </a:lvl3pPr>
            <a:lvl4pPr marL="2438430" indent="0">
              <a:buNone/>
              <a:defRPr sz="3556"/>
            </a:lvl4pPr>
            <a:lvl5pPr marL="3251241" indent="0">
              <a:buNone/>
              <a:defRPr sz="3556"/>
            </a:lvl5pPr>
            <a:lvl6pPr marL="4064051" indent="0">
              <a:buNone/>
              <a:defRPr sz="3556"/>
            </a:lvl6pPr>
            <a:lvl7pPr marL="4876861" indent="0">
              <a:buNone/>
              <a:defRPr sz="3556"/>
            </a:lvl7pPr>
            <a:lvl8pPr marL="5689671" indent="0">
              <a:buNone/>
              <a:defRPr sz="3556"/>
            </a:lvl8pPr>
            <a:lvl9pPr marL="6502481" indent="0">
              <a:buNone/>
              <a:defRPr sz="3556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2844"/>
            </a:lvl1pPr>
            <a:lvl2pPr marL="812810" indent="0">
              <a:buNone/>
              <a:defRPr sz="2489"/>
            </a:lvl2pPr>
            <a:lvl3pPr marL="1625620" indent="0">
              <a:buNone/>
              <a:defRPr sz="2133"/>
            </a:lvl3pPr>
            <a:lvl4pPr marL="2438430" indent="0">
              <a:buNone/>
              <a:defRPr sz="1778"/>
            </a:lvl4pPr>
            <a:lvl5pPr marL="3251241" indent="0">
              <a:buNone/>
              <a:defRPr sz="1778"/>
            </a:lvl5pPr>
            <a:lvl6pPr marL="4064051" indent="0">
              <a:buNone/>
              <a:defRPr sz="1778"/>
            </a:lvl6pPr>
            <a:lvl7pPr marL="4876861" indent="0">
              <a:buNone/>
              <a:defRPr sz="1778"/>
            </a:lvl7pPr>
            <a:lvl8pPr marL="5689671" indent="0">
              <a:buNone/>
              <a:defRPr sz="1778"/>
            </a:lvl8pPr>
            <a:lvl9pPr marL="6502481" indent="0">
              <a:buNone/>
              <a:defRPr sz="1778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775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1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7/6/2020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1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1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09289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348414" y="1478371"/>
            <a:ext cx="606256" cy="307777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ctr"/>
            <a:r>
              <a:rPr lang="en-US" sz="1400" dirty="0">
                <a:solidFill>
                  <a:srgbClr val="0D0D0D"/>
                </a:solidFill>
              </a:rPr>
              <a:t>Alpha</a:t>
            </a:r>
            <a:endParaRPr lang="en-US" dirty="0"/>
          </a:p>
        </p:txBody>
      </p:sp>
      <p:cxnSp>
        <p:nvCxnSpPr>
          <p:cNvPr id="11" name="Curved Connector 10"/>
          <p:cNvCxnSpPr>
            <a:endCxn id="9" idx="2"/>
          </p:cNvCxnSpPr>
          <p:nvPr/>
        </p:nvCxnSpPr>
        <p:spPr>
          <a:xfrm rot="5400000" flipH="1" flipV="1">
            <a:off x="223822" y="2093104"/>
            <a:ext cx="734675" cy="120765"/>
          </a:xfrm>
          <a:prstGeom prst="curvedConnector3">
            <a:avLst/>
          </a:prstGeom>
          <a:ln w="12700">
            <a:solidFill>
              <a:srgbClr val="00877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8" name="TextBox 237"/>
          <p:cNvSpPr txBox="1"/>
          <p:nvPr/>
        </p:nvSpPr>
        <p:spPr>
          <a:xfrm>
            <a:off x="1466629" y="913627"/>
            <a:ext cx="703911" cy="523220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lstStyle/>
          <a:p>
            <a:pPr algn="ctr"/>
            <a:r>
              <a:rPr lang="en-US" sz="1400" dirty="0">
                <a:solidFill>
                  <a:srgbClr val="0D0D0D"/>
                </a:solidFill>
              </a:rPr>
              <a:t>Omega</a:t>
            </a:r>
          </a:p>
          <a:p>
            <a:pPr algn="ctr"/>
            <a:r>
              <a:rPr lang="en-US" sz="1400" dirty="0">
                <a:solidFill>
                  <a:srgbClr val="0D0D0D"/>
                </a:solidFill>
              </a:rPr>
              <a:t>(3+6)</a:t>
            </a:r>
            <a:endParaRPr lang="en-US" sz="1400" dirty="0">
              <a:solidFill>
                <a:srgbClr val="0D0D0D"/>
              </a:solidFill>
              <a:cs typeface="Calibri"/>
            </a:endParaRPr>
          </a:p>
        </p:txBody>
      </p:sp>
      <p:cxnSp>
        <p:nvCxnSpPr>
          <p:cNvPr id="10" name="Curved Connector 10">
            <a:extLst>
              <a:ext uri="{FF2B5EF4-FFF2-40B4-BE49-F238E27FC236}">
                <a16:creationId xmlns:a16="http://schemas.microsoft.com/office/drawing/2014/main" id="{EC41D03C-94C0-4BEF-B1F1-6DC64A96346F}"/>
              </a:ext>
            </a:extLst>
          </p:cNvPr>
          <p:cNvCxnSpPr/>
          <p:nvPr/>
        </p:nvCxnSpPr>
        <p:spPr>
          <a:xfrm rot="5400000" flipH="1" flipV="1">
            <a:off x="1448889" y="1726753"/>
            <a:ext cx="734666" cy="120765"/>
          </a:xfrm>
          <a:prstGeom prst="curvedConnector3">
            <a:avLst/>
          </a:prstGeom>
          <a:ln w="12700">
            <a:solidFill>
              <a:srgbClr val="00877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88534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238" grpId="0"/>
    </p:bld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D9A78"/>
      </a:accent1>
      <a:accent2>
        <a:srgbClr val="8BC145"/>
      </a:accent2>
      <a:accent3>
        <a:srgbClr val="36AFCE"/>
      </a:accent3>
      <a:accent4>
        <a:srgbClr val="1D6FA9"/>
      </a:accent4>
      <a:accent5>
        <a:srgbClr val="B74919"/>
      </a:accent5>
      <a:accent6>
        <a:srgbClr val="F19D19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AE6F2518-B084-4896-AF52-66CC2144AA26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2155</TotalTime>
  <Words>1422</Words>
  <Application>Microsoft Office PowerPoint</Application>
  <PresentationFormat>On-screen Show (16:9)</PresentationFormat>
  <Paragraphs>225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BCom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Robert Brough</dc:creator>
  <cp:lastModifiedBy>Nima Badiey</cp:lastModifiedBy>
  <cp:revision>165</cp:revision>
  <dcterms:created xsi:type="dcterms:W3CDTF">2015-10-05T21:15:00Z</dcterms:created>
  <dcterms:modified xsi:type="dcterms:W3CDTF">2020-07-06T23:28:12Z</dcterms:modified>
</cp:coreProperties>
</file>

<file path=docProps/thumbnail.jpeg>
</file>