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  <p:sldId id="257" r:id="rId3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80" d="100"/>
          <a:sy n="80" d="100"/>
        </p:scale>
        <p:origin x="1258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Connector 2">
            <a:extLst>
              <a:ext uri="{FF2B5EF4-FFF2-40B4-BE49-F238E27FC236}">
                <a16:creationId xmlns:a16="http://schemas.microsoft.com/office/drawing/2014/main" id="{A56E0BCF-8982-F397-3902-A50AE0618364}"/>
              </a:ext>
            </a:extLst>
          </p:cNvPr>
          <p:cNvSpPr/>
          <p:nvPr/>
        </p:nvSpPr>
        <p:spPr>
          <a:xfrm>
            <a:off x="3542270" y="1902941"/>
            <a:ext cx="1614616" cy="1614616"/>
          </a:xfrm>
          <a:prstGeom prst="flowChartConnector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8523EC-6824-B01D-D564-48EC63BA9497}"/>
              </a:ext>
            </a:extLst>
          </p:cNvPr>
          <p:cNvSpPr/>
          <p:nvPr/>
        </p:nvSpPr>
        <p:spPr>
          <a:xfrm>
            <a:off x="1322173" y="396616"/>
            <a:ext cx="5486400" cy="32951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E2D4DA-BBF1-0494-4E65-8D253966BD77}"/>
              </a:ext>
            </a:extLst>
          </p:cNvPr>
          <p:cNvSpPr/>
          <p:nvPr/>
        </p:nvSpPr>
        <p:spPr>
          <a:xfrm>
            <a:off x="444843" y="2139396"/>
            <a:ext cx="296562" cy="137816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82A629-A91C-B6D6-1C12-DB7EDF69C2B1}"/>
              </a:ext>
            </a:extLst>
          </p:cNvPr>
          <p:cNvSpPr/>
          <p:nvPr/>
        </p:nvSpPr>
        <p:spPr>
          <a:xfrm>
            <a:off x="1161535" y="4703808"/>
            <a:ext cx="5486400" cy="32951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EA659A-F3B4-7F7A-4E4C-BD9CD95D3CB8}"/>
              </a:ext>
            </a:extLst>
          </p:cNvPr>
          <p:cNvSpPr/>
          <p:nvPr/>
        </p:nvSpPr>
        <p:spPr>
          <a:xfrm>
            <a:off x="7504671" y="1902941"/>
            <a:ext cx="296562" cy="1219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7C3EBDD4-9AD2-E718-B104-0A15B486BE3F}"/>
              </a:ext>
            </a:extLst>
          </p:cNvPr>
          <p:cNvCxnSpPr>
            <a:stCxn id="4" idx="1"/>
            <a:endCxn id="3" idx="1"/>
          </p:cNvCxnSpPr>
          <p:nvPr/>
        </p:nvCxnSpPr>
        <p:spPr>
          <a:xfrm rot="10800000" flipH="1" flipV="1">
            <a:off x="1322173" y="561372"/>
            <a:ext cx="2456552" cy="1578023"/>
          </a:xfrm>
          <a:prstGeom prst="bentConnector4">
            <a:avLst>
              <a:gd name="adj1" fmla="val -9306"/>
              <a:gd name="adj2" fmla="val 47728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7127C621-E966-A73C-45EA-21ABBE52D402}"/>
              </a:ext>
            </a:extLst>
          </p:cNvPr>
          <p:cNvCxnSpPr>
            <a:stCxn id="4" idx="2"/>
            <a:endCxn id="3" idx="0"/>
          </p:cNvCxnSpPr>
          <p:nvPr/>
        </p:nvCxnSpPr>
        <p:spPr>
          <a:xfrm rot="16200000" flipH="1">
            <a:off x="3619069" y="1172432"/>
            <a:ext cx="1176812" cy="284205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498B0DC2-0C76-F476-628F-0E48127F1251}"/>
              </a:ext>
            </a:extLst>
          </p:cNvPr>
          <p:cNvCxnSpPr>
            <a:stCxn id="4" idx="3"/>
            <a:endCxn id="3" idx="7"/>
          </p:cNvCxnSpPr>
          <p:nvPr/>
        </p:nvCxnSpPr>
        <p:spPr>
          <a:xfrm flipH="1">
            <a:off x="4920431" y="561373"/>
            <a:ext cx="1888142" cy="1578023"/>
          </a:xfrm>
          <a:prstGeom prst="bentConnector4">
            <a:avLst>
              <a:gd name="adj1" fmla="val -12107"/>
              <a:gd name="adj2" fmla="val 47728"/>
            </a:avLst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EC2D251B-1B4B-2B75-D299-1BB084851812}"/>
              </a:ext>
            </a:extLst>
          </p:cNvPr>
          <p:cNvCxnSpPr>
            <a:cxnSpLocks/>
          </p:cNvCxnSpPr>
          <p:nvPr/>
        </p:nvCxnSpPr>
        <p:spPr>
          <a:xfrm rot="16200000" flipH="1">
            <a:off x="1782271" y="950249"/>
            <a:ext cx="570853" cy="2949146"/>
          </a:xfrm>
          <a:prstGeom prst="bentConnector4">
            <a:avLst>
              <a:gd name="adj1" fmla="val -40045"/>
              <a:gd name="adj2" fmla="val 52514"/>
            </a:avLst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7F24E7A4-9064-85EA-8914-0E323B072ED4}"/>
              </a:ext>
            </a:extLst>
          </p:cNvPr>
          <p:cNvCxnSpPr>
            <a:cxnSpLocks/>
            <a:stCxn id="7" idx="2"/>
            <a:endCxn id="3" idx="6"/>
          </p:cNvCxnSpPr>
          <p:nvPr/>
        </p:nvCxnSpPr>
        <p:spPr>
          <a:xfrm rot="5400000" flipH="1">
            <a:off x="6198973" y="1668162"/>
            <a:ext cx="411892" cy="2496066"/>
          </a:xfrm>
          <a:prstGeom prst="bentConnector4">
            <a:avLst>
              <a:gd name="adj1" fmla="val -55500"/>
              <a:gd name="adj2" fmla="val 52970"/>
            </a:avLst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047D9F9F-3A4D-C7DA-8E2E-4A314E1250B5}"/>
              </a:ext>
            </a:extLst>
          </p:cNvPr>
          <p:cNvCxnSpPr>
            <a:stCxn id="6" idx="1"/>
            <a:endCxn id="3" idx="3"/>
          </p:cNvCxnSpPr>
          <p:nvPr/>
        </p:nvCxnSpPr>
        <p:spPr>
          <a:xfrm rot="10800000" flipH="1">
            <a:off x="1161535" y="3281103"/>
            <a:ext cx="2617190" cy="1587463"/>
          </a:xfrm>
          <a:prstGeom prst="bentConnector4">
            <a:avLst>
              <a:gd name="adj1" fmla="val -8735"/>
              <a:gd name="adj2" fmla="val 47742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D3B3810E-FE6F-6AAC-23B5-EC69FE4EF2B7}"/>
              </a:ext>
            </a:extLst>
          </p:cNvPr>
          <p:cNvCxnSpPr>
            <a:stCxn id="6" idx="3"/>
            <a:endCxn id="3" idx="5"/>
          </p:cNvCxnSpPr>
          <p:nvPr/>
        </p:nvCxnSpPr>
        <p:spPr>
          <a:xfrm flipH="1" flipV="1">
            <a:off x="4920431" y="3281102"/>
            <a:ext cx="1727504" cy="1587463"/>
          </a:xfrm>
          <a:prstGeom prst="bentConnector4">
            <a:avLst>
              <a:gd name="adj1" fmla="val -13233"/>
              <a:gd name="adj2" fmla="val 47742"/>
            </a:avLst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145351DE-351F-8EDE-D7C8-D91D45A4756D}"/>
              </a:ext>
            </a:extLst>
          </p:cNvPr>
          <p:cNvCxnSpPr>
            <a:cxnSpLocks/>
            <a:stCxn id="6" idx="0"/>
            <a:endCxn id="3" idx="4"/>
          </p:cNvCxnSpPr>
          <p:nvPr/>
        </p:nvCxnSpPr>
        <p:spPr>
          <a:xfrm rot="5400000" flipH="1" flipV="1">
            <a:off x="3534031" y="3888262"/>
            <a:ext cx="1186251" cy="444843"/>
          </a:xfrm>
          <a:prstGeom prst="bentConnector3">
            <a:avLst/>
          </a:prstGeom>
          <a:ln w="127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BF8443-9932-853B-0F9B-50B249E63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50" y="502906"/>
            <a:ext cx="7440063" cy="475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419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114</TotalTime>
  <Words>0</Words>
  <Application>Microsoft Office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5</cp:revision>
  <dcterms:created xsi:type="dcterms:W3CDTF">2023-09-12T18:55:06Z</dcterms:created>
  <dcterms:modified xsi:type="dcterms:W3CDTF">2023-09-12T20:52:53Z</dcterms:modified>
</cp:coreProperties>
</file>