
<file path=[Content_Types].xml><?xml version="1.0" encoding="utf-8"?>
<Types xmlns="http://schemas.openxmlformats.org/package/2006/content-types">
  <Default Extension="rels" ContentType="application/vnd.openxmlformats-package.relationships+xml"/>
  <Override PartName="/ppt/slideLayouts/slideLayout1.xml" ContentType="application/vnd.openxmlformats-officedocument.presentationml.slideLayout+xml"/>
  <Default Extension="png" ContentType="image/png"/>
  <Default Extension="xml" ContentType="application/xml"/>
  <Default Extension="jpeg" ContentType="image/jpeg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Default Extension="bin" ContentType="application/vnd.openxmlformats-officedocument.presentationml.printerSettings"/>
  <Override PartName="/ppt/viewProps.xml" ContentType="application/vnd.openxmlformats-officedocument.presentationml.viewProps+xml"/>
  <Override PartName="/ppt/presentation.xml" ContentType="application/vnd.openxmlformats-officedocument.presentationml.presentation.main+xml"/>
  <Override PartName="/ppt/theme/theme1.xml" ContentType="application/vnd.openxmlformats-officedocument.theme+xml"/>
  <Override PartName="/ppt/presProps.xml" ContentType="application/vnd.openxmlformats-officedocument.presentationml.presProp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1" r:id="rId6"/>
    <p:sldId id="262" r:id="rId7"/>
    <p:sldId id="260" r:id="rId8"/>
    <p:sldId id="263" r:id="rId9"/>
    <p:sldId id="264" r:id="rId10"/>
    <p:sldId id="267" r:id="rId11"/>
    <p:sldId id="268" r:id="rId12"/>
    <p:sldId id="269" r:id="rId13"/>
    <p:sldId id="270" r:id="rId14"/>
    <p:sldId id="271" r:id="rId15"/>
    <p:sldId id="272" r:id="rId16"/>
  </p:sldIdLst>
  <p:sldSz cx="9144000" cy="6858000" type="screen4x3"/>
  <p:notesSz cx="6858000" cy="9144000"/>
  <p:defaultTextStyle>
    <a:defPPr>
      <a:defRPr lang="is-I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extLst>
    <p:ext uri="{E76CE94A-603C-4142-B9EB-6D1370010A27}">
      <p14:discardImageEditData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0"/>
    </p:ext>
    <p:ext uri="{D31A062A-798A-4329-ABDD-BBA856620510}">
      <p14:defaultImageDpi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81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
<Relationship Id="rId20" Type="http://schemas.openxmlformats.org/officeDocument/2006/relationships/theme" Target="theme/theme1.xml"/>
<Relationship Id="rId21" Type="http://schemas.openxmlformats.org/officeDocument/2006/relationships/tableStyles" Target="tableStyles.xml"/>
<Relationship Id="rId17" Type="http://schemas.openxmlformats.org/officeDocument/2006/relationships/printerSettings" Target="printerSettings/printerSettings1.bin"/>
<Relationship Id="rId18" Type="http://schemas.openxmlformats.org/officeDocument/2006/relationships/presProps" Target="presProps.xml"/>
<Relationship Id="rId19" Type="http://schemas.openxmlformats.org/officeDocument/2006/relationships/viewProps" Target="viewProps.xml"/>
<Relationship Id="rId1" Type="http://schemas.openxmlformats.org/officeDocument/2006/relationships/slideMaster" Target="slideMasters/slideMaster1.xml"/>
<Relationship Id="rId2" Type="http://schemas.openxmlformats.org/officeDocument/2006/relationships/slide" Target="slides/slide1.xml"/>
</Relationships>

</file>

<file path=ppt/media/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is-I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is-I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F30C6F-2DB0-4525-AD25-2F17BF3AEE84}" type="datetimeFigureOut">
              <a:rPr lang="is-IS" smtClean="0"/>
              <a:pPr/>
              <a:t>2/25/14</a:t>
            </a:fld>
            <a:endParaRPr lang="is-I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s-I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A55979-7648-4A50-8B03-D9CF1246C532}" type="slidenum">
              <a:rPr lang="is-IS" smtClean="0"/>
              <a:pPr/>
              <a:t>‹#›</a:t>
            </a:fld>
            <a:endParaRPr lang="is-I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31181259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is-I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s-I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1F30C6F-2DB0-4525-AD25-2F17BF3AEE84}" type="datetimeFigureOut">
              <a:rPr lang="is-IS" smtClean="0"/>
              <a:pPr/>
              <a:t>2/25/14</a:t>
            </a:fld>
            <a:endParaRPr lang="is-I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s-I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A55979-7648-4A50-8B03-D9CF1246C532}" type="slidenum">
              <a:rPr lang="is-IS" smtClean="0"/>
              <a:pPr/>
              <a:t>‹#›</a:t>
            </a:fld>
            <a:endParaRPr lang="is-IS"/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16571876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s-I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
<Relationship Id="rId1" Type="http://schemas.openxmlformats.org/officeDocument/2006/relationships/slideLayout" Target="../slideLayouts/slideLayout1.xml"/>
</Relationships>
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563888" y="732728"/>
            <a:ext cx="5148064" cy="55045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15000"/>
              </a:lnSpc>
              <a:spcAft>
                <a:spcPts val="1000"/>
              </a:spcAft>
            </a:pPr>
            <a:r>
              <a:rPr lang="is-IS" sz="4000" dirty="0">
                <a:ea typeface="Calibri"/>
                <a:cs typeface="Times New Roman"/>
              </a:rPr>
              <a:t>Lorem ipsum</a:t>
            </a:r>
            <a:endParaRPr lang="is-IS" sz="1000" dirty="0">
              <a:ea typeface="Calibri"/>
              <a:cs typeface="Times New Roman"/>
            </a:endParaRPr>
          </a:p>
          <a:p>
            <a:pPr algn="r">
              <a:lnSpc>
                <a:spcPct val="115000"/>
              </a:lnSpc>
              <a:spcAft>
                <a:spcPts val="1000"/>
              </a:spcAft>
            </a:pPr>
            <a:r>
              <a:rPr lang="is-IS" b="1" dirty="0">
                <a:ea typeface="Calibri"/>
                <a:cs typeface="Times New Roman"/>
              </a:rPr>
              <a:t>dolor sit amet, consectetur adipiscing elit.</a:t>
            </a:r>
            <a:endParaRPr lang="is-IS" sz="1000" dirty="0">
              <a:ea typeface="Calibri"/>
              <a:cs typeface="Times New Roman"/>
            </a:endParaRPr>
          </a:p>
          <a:p>
            <a:pPr algn="r">
              <a:lnSpc>
                <a:spcPct val="115000"/>
              </a:lnSpc>
              <a:spcBef>
                <a:spcPts val="3600"/>
              </a:spcBef>
              <a:spcAft>
                <a:spcPts val="1000"/>
              </a:spcAft>
            </a:pPr>
            <a:endParaRPr lang="is-IS" sz="2000" dirty="0" smtClean="0">
              <a:ea typeface="Calibri"/>
              <a:cs typeface="Times New Roman"/>
            </a:endParaRPr>
          </a:p>
          <a:p>
            <a:pPr algn="r">
              <a:lnSpc>
                <a:spcPct val="115000"/>
              </a:lnSpc>
              <a:spcBef>
                <a:spcPts val="3600"/>
              </a:spcBef>
              <a:spcAft>
                <a:spcPts val="1000"/>
              </a:spcAft>
            </a:pPr>
            <a:endParaRPr lang="is-IS" sz="2000" dirty="0">
              <a:ea typeface="Calibri"/>
              <a:cs typeface="Times New Roman"/>
            </a:endParaRPr>
          </a:p>
          <a:p>
            <a:pPr algn="r">
              <a:lnSpc>
                <a:spcPct val="115000"/>
              </a:lnSpc>
              <a:spcBef>
                <a:spcPts val="3600"/>
              </a:spcBef>
              <a:spcAft>
                <a:spcPts val="1000"/>
              </a:spcAft>
            </a:pPr>
            <a:endParaRPr lang="is-IS" sz="2000" dirty="0" smtClean="0">
              <a:ea typeface="Calibri"/>
              <a:cs typeface="Times New Roman"/>
            </a:endParaRPr>
          </a:p>
          <a:p>
            <a:pPr algn="r">
              <a:lnSpc>
                <a:spcPct val="115000"/>
              </a:lnSpc>
              <a:spcBef>
                <a:spcPts val="3600"/>
              </a:spcBef>
              <a:spcAft>
                <a:spcPts val="1000"/>
              </a:spcAft>
            </a:pPr>
            <a:r>
              <a:rPr lang="is-IS" sz="2000" dirty="0" smtClean="0">
                <a:ea typeface="Calibri"/>
                <a:cs typeface="Times New Roman"/>
              </a:rPr>
              <a:t>Donec a diam lectus.</a:t>
            </a:r>
            <a:endParaRPr lang="is-IS" sz="1000" dirty="0">
              <a:ea typeface="Calibri"/>
              <a:cs typeface="Times New Roman"/>
            </a:endParaRPr>
          </a:p>
          <a:p>
            <a:pPr algn="r">
              <a:lnSpc>
                <a:spcPct val="115000"/>
              </a:lnSpc>
              <a:spcAft>
                <a:spcPts val="1000"/>
              </a:spcAft>
            </a:pPr>
            <a:r>
              <a:rPr lang="is-IS" sz="2000" dirty="0">
                <a:ea typeface="Calibri"/>
                <a:cs typeface="Times New Roman"/>
              </a:rPr>
              <a:t>Sed sit amet ipsum mauris.</a:t>
            </a:r>
            <a:endParaRPr lang="is-IS" sz="1000" dirty="0">
              <a:ea typeface="Calibri"/>
              <a:cs typeface="Times New Roman"/>
            </a:endParaRPr>
          </a:p>
        </p:txBody>
      </p:sp>
    </p:spTree>
    <p:extLst>
      <p:ext uri="{BB962C8B-B14F-4D97-AF65-F5344CB8AC3E}">
        <p14:creationId xmlns="" xmlns:a="http://schemas.openxmlformats.org/drawingml/2006/main" xmlns:r="http://schemas.openxmlformats.org/officeDocument/2006/relationships" xmlns:p="http://schemas.openxmlformats.org/presentationml/2006/main" xmlns:p14="http://schemas.microsoft.com/office/powerpoint/2010/main" xmlns:mv="urn:schemas-microsoft-com:mac:vml" xmlns:mc="http://schemas.openxmlformats.org/markup-compatibility/2006" val="36966393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5062</TotalTime>
  <Words>533</Words>
  <Application>Microsoft Macintosh PowerPoint</Application>
  <PresentationFormat>On-screen Show (4:3)</PresentationFormat>
  <Paragraphs>82</Paragraphs>
  <Slides>15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6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kleos</dc:creator>
  <cp:lastModifiedBy>Egill Skulason</cp:lastModifiedBy>
  <cp:revision>15</cp:revision>
  <dcterms:created xsi:type="dcterms:W3CDTF">2014-02-25T10:28:57Z</dcterms:created>
  <dcterms:modified xsi:type="dcterms:W3CDTF">2014-02-25T10:51:50Z</dcterms:modified>
</cp:coreProperties>
</file>

<file path=docProps/thumbnail.jpeg>
</file>