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73A99-CC1A-4AB8-96F5-C2392D627467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2CC60-8A24-4578-8514-35B28C110D00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0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5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492896"/>
            <a:ext cx="2555776" cy="19168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Picture 6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Picture 7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0"/>
            <a:ext cx="2555776" cy="19168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8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941168"/>
            <a:ext cx="2555776" cy="19168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9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2555776" cy="1916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420888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11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941168"/>
            <a:ext cx="2555776" cy="19168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0"/>
            <a:ext cx="2555776" cy="19168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Picture 2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20888"/>
            <a:ext cx="2555776" cy="19168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4941168"/>
            <a:ext cx="2555776" cy="19168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492896"/>
            <a:ext cx="2555776" cy="1916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555776" cy="19168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Picture 6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348880"/>
            <a:ext cx="2555776" cy="19168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Picture 7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941168"/>
            <a:ext cx="2555776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4941168"/>
            <a:ext cx="2555776" cy="19168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Picture 9" descr="Pengui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0"/>
            <a:ext cx="2555776" cy="191683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Yunus</dc:creator>
  <cp:lastModifiedBy>Daniel Yunus</cp:lastModifiedBy>
  <cp:revision>2</cp:revision>
  <dcterms:created xsi:type="dcterms:W3CDTF">2014-06-02T11:00:05Z</dcterms:created>
  <dcterms:modified xsi:type="dcterms:W3CDTF">2014-06-02T11:10:38Z</dcterms:modified>
</cp:coreProperties>
</file>