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_rels/slideMaster1.xml.rels" ContentType="application/vnd.openxmlformats-package.relationships+xml"/>
  <Override PartName="/ppt/theme/theme1.xml" ContentType="application/vnd.openxmlformats-officedocument.them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_rels/slide1.xml.rels" ContentType="application/vnd.openxmlformats-package.relationships+xml"/>
  <Override PartName="/ppt/presProps.xml" ContentType="application/vnd.openxmlformats-officedocument.presentationml.presPro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</p:sldIdLst>
  <p:sldSz cx="12192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C4C6EFD7-EBA0-4E3A-A595-757CBD1D6CB3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hu-HU"/>
              <a:t/>
            </a:r>
          </a:p>
        </p:txBody>
      </p:sp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10515240" cy="2075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</a:pPr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/>
          </p:nvPr>
        </p:nvSpPr>
        <p:spPr>
          <a:xfrm>
            <a:off x="838080" y="4098240"/>
            <a:ext cx="10515240" cy="2075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</a:pPr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3FAED194-BE3A-404F-B262-4897444CA27F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hu-HU"/>
              <a:t/>
            </a: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</a:pPr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</a:pPr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/>
          </p:nvPr>
        </p:nvSpPr>
        <p:spPr>
          <a:xfrm>
            <a:off x="838080" y="4098240"/>
            <a:ext cx="5131080" cy="2075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</a:pPr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/>
          </p:nvPr>
        </p:nvSpPr>
        <p:spPr>
          <a:xfrm>
            <a:off x="6226200" y="4098240"/>
            <a:ext cx="5131080" cy="2075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</a:pPr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F75FF9F5-B799-405C-9570-E215ED5E2335}" type="slidenum">
              <a:t>&lt;#&gt;</a:t>
            </a:fld>
          </a:p>
        </p:txBody>
      </p:sp>
      <p:sp>
        <p:nvSpPr>
          <p:cNvPr id="9" name="PlaceHolder 8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hu-HU"/>
              <a:t/>
            </a: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3385800" cy="2075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</a:pPr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/>
          </p:nvPr>
        </p:nvSpPr>
        <p:spPr>
          <a:xfrm>
            <a:off x="4393440" y="1825560"/>
            <a:ext cx="3385800" cy="2075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</a:pPr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/>
          </p:nvPr>
        </p:nvSpPr>
        <p:spPr>
          <a:xfrm>
            <a:off x="7949160" y="1825560"/>
            <a:ext cx="3385800" cy="2075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</a:pPr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/>
          </p:nvPr>
        </p:nvSpPr>
        <p:spPr>
          <a:xfrm>
            <a:off x="838080" y="4098240"/>
            <a:ext cx="3385800" cy="2075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</a:pPr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/>
          </p:nvPr>
        </p:nvSpPr>
        <p:spPr>
          <a:xfrm>
            <a:off x="4393440" y="4098240"/>
            <a:ext cx="3385800" cy="2075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</a:pPr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/>
          </p:nvPr>
        </p:nvSpPr>
        <p:spPr>
          <a:xfrm>
            <a:off x="7949160" y="4098240"/>
            <a:ext cx="3385800" cy="2075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</a:pPr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834413CC-4761-4695-93C8-B3D0C86B114D}" type="slidenum">
              <a:t>&lt;#&gt;</a:t>
            </a:fld>
          </a:p>
        </p:txBody>
      </p:sp>
      <p:sp>
        <p:nvSpPr>
          <p:cNvPr id="11" name="PlaceHolder 10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hu-HU"/>
              <a:t/>
            </a: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hu-HU" sz="3200" spc="-1" strike="noStrike"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DEC9079D-C18C-421A-9ACD-22242DDEBED7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hu-HU"/>
              <a:t/>
            </a: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</a:pPr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869B5970-D747-40C2-B7D9-1F59631EBD8F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hu-HU"/>
              <a:t/>
            </a: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5131080" cy="4350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</a:pPr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/>
          </p:nvPr>
        </p:nvSpPr>
        <p:spPr>
          <a:xfrm>
            <a:off x="6226200" y="1825560"/>
            <a:ext cx="5131080" cy="4350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</a:pPr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6EDD1500-99AE-41CA-9A69-29AFF4FBBF96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hu-HU"/>
              <a:t/>
            </a: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ADA02D7B-7384-40CF-A7CA-4451B6780E3B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hu-HU"/>
              <a:t/>
            </a: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838080" y="365040"/>
            <a:ext cx="10515240" cy="6144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hu-HU" sz="32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CE63FBBC-73CC-4A9A-98B4-331AA0C77F17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hu-HU"/>
              <a:t/>
            </a: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</a:pPr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/>
          </p:nvPr>
        </p:nvSpPr>
        <p:spPr>
          <a:xfrm>
            <a:off x="6226200" y="1825560"/>
            <a:ext cx="5131080" cy="4350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</a:pPr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/>
          </p:nvPr>
        </p:nvSpPr>
        <p:spPr>
          <a:xfrm>
            <a:off x="838080" y="4098240"/>
            <a:ext cx="5131080" cy="2075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</a:pPr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E4F7585D-2F87-4C63-91E6-BFB605E8403E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hu-HU"/>
              <a:t/>
            </a: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5131080" cy="4350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</a:pPr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</a:pPr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/>
          </p:nvPr>
        </p:nvSpPr>
        <p:spPr>
          <a:xfrm>
            <a:off x="6226200" y="4098240"/>
            <a:ext cx="5131080" cy="2075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</a:pPr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25D54716-1283-4F12-8076-5E29876477EF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hu-HU"/>
              <a:t/>
            </a: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</a:pPr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</a:pPr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/>
          </p:nvPr>
        </p:nvSpPr>
        <p:spPr>
          <a:xfrm>
            <a:off x="838080" y="4098240"/>
            <a:ext cx="10515240" cy="2075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</a:pPr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3854471B-E819-4CEC-B69A-39A58E4DB367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hu-HU"/>
              <a:t/>
            </a: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>
              <a:lnSpc>
                <a:spcPct val="90000"/>
              </a:lnSpc>
            </a:pPr>
            <a:r>
              <a:rPr b="0" lang="en-US" sz="4400" spc="-1" strike="noStrike">
                <a:solidFill>
                  <a:srgbClr val="000000"/>
                </a:solidFill>
                <a:latin typeface="Calibri Light"/>
              </a:rPr>
              <a:t>Click to edit Master title style</a:t>
            </a:r>
            <a:endParaRPr b="0" lang="hu-HU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marL="228600" indent="-2286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pc="-1" strike="noStrike">
                <a:solidFill>
                  <a:srgbClr val="000000"/>
                </a:solidFill>
                <a:latin typeface="Calibri"/>
              </a:rPr>
              <a:t>Click to edit Master text styles</a:t>
            </a:r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  <a:p>
            <a:pPr lvl="1" marL="685800" indent="-2286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Calibri"/>
              </a:rPr>
              <a:t>Second level</a:t>
            </a:r>
            <a:endParaRPr b="0" lang="hu-HU" sz="2400" spc="-1" strike="noStrike">
              <a:solidFill>
                <a:srgbClr val="000000"/>
              </a:solidFill>
              <a:latin typeface="Calibri"/>
            </a:endParaRPr>
          </a:p>
          <a:p>
            <a:pPr lvl="2" marL="1143000" indent="-2286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Calibri"/>
              </a:rPr>
              <a:t>Third level</a:t>
            </a:r>
            <a:endParaRPr b="0" lang="hu-HU" sz="2000" spc="-1" strike="noStrike">
              <a:solidFill>
                <a:srgbClr val="000000"/>
              </a:solidFill>
              <a:latin typeface="Calibri"/>
            </a:endParaRPr>
          </a:p>
          <a:p>
            <a:pPr lvl="3" marL="1600200" indent="-2286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1800" spc="-1" strike="noStrike">
                <a:solidFill>
                  <a:srgbClr val="000000"/>
                </a:solidFill>
                <a:latin typeface="Calibri"/>
              </a:rPr>
              <a:t>Fourth level</a:t>
            </a:r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  <a:p>
            <a:pPr lvl="4" marL="2057400" indent="-2286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1800" spc="-1" strike="noStrike">
                <a:solidFill>
                  <a:srgbClr val="000000"/>
                </a:solidFill>
                <a:latin typeface="Calibri"/>
              </a:rPr>
              <a:t>Fifth level</a:t>
            </a:r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dt" idx="1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b="0" lang="hu-HU" sz="1200" spc="-1" strike="noStrike">
                <a:solidFill>
                  <a:srgbClr val="8b8b8b"/>
                </a:solidFill>
                <a:latin typeface="Calibri"/>
              </a:defRPr>
            </a:lvl1pPr>
          </a:lstStyle>
          <a:p>
            <a:pPr>
              <a:lnSpc>
                <a:spcPct val="100000"/>
              </a:lnSpc>
            </a:pPr>
            <a:r>
              <a:rPr b="0" lang="hu-HU" sz="1200" spc="-1" strike="noStrike">
                <a:solidFill>
                  <a:srgbClr val="8b8b8b"/>
                </a:solidFill>
                <a:latin typeface="Calibri"/>
              </a:rPr>
              <a:t> </a:t>
            </a:r>
            <a:endParaRPr b="0" lang="hu-HU" sz="1200" spc="-1" strike="noStrike"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 idx="2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algn="ctr">
              <a:defRPr b="0" lang="hu-HU" sz="1400" spc="-1" strike="noStrike">
                <a:latin typeface="Times New Roman"/>
              </a:defRPr>
            </a:lvl1pPr>
          </a:lstStyle>
          <a:p>
            <a:pPr algn="ctr"/>
            <a:r>
              <a:rPr b="0" lang="hu-HU" sz="1400" spc="-1" strike="noStrike">
                <a:latin typeface="Times New Roman"/>
              </a:rPr>
              <a:t> </a:t>
            </a:r>
            <a:endParaRPr b="0" lang="hu-HU" sz="1400" spc="-1" strike="noStrike"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 idx="3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defRPr b="0" lang="hu-HU" sz="1200" spc="-1" strike="noStrike">
                <a:solidFill>
                  <a:srgbClr val="8b8b8b"/>
                </a:solidFill>
                <a:latin typeface="Calibri"/>
              </a:defRPr>
            </a:lvl1pPr>
          </a:lstStyle>
          <a:p>
            <a:pPr algn="r">
              <a:lnSpc>
                <a:spcPct val="100000"/>
              </a:lnSpc>
            </a:pPr>
            <a:fld id="{C144B2B8-2962-4977-83E5-C66EF2778972}" type="slidenum">
              <a:rPr b="0" lang="hu-HU" sz="1200" spc="-1" strike="noStrike">
                <a:solidFill>
                  <a:srgbClr val="8b8b8b"/>
                </a:solidFill>
                <a:latin typeface="Calibri"/>
              </a:rPr>
              <a:t>1</a:t>
            </a:fld>
            <a:endParaRPr b="0" lang="hu-HU" sz="12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>
              <a:lnSpc>
                <a:spcPct val="90000"/>
              </a:lnSpc>
            </a:pPr>
            <a:r>
              <a:rPr b="0" lang="hu-HU" sz="4400" spc="-1" strike="noStrike">
                <a:solidFill>
                  <a:srgbClr val="000000"/>
                </a:solidFill>
                <a:latin typeface="Calibri Light"/>
              </a:rPr>
              <a:t>Sample</a:t>
            </a:r>
            <a:endParaRPr b="0" lang="hu-HU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2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marL="228600" indent="-2286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0" lang="hu-HU" sz="2800" spc="-1" strike="noStrike">
                <a:solidFill>
                  <a:srgbClr val="000000"/>
                </a:solidFill>
                <a:latin typeface="Calibri"/>
              </a:rPr>
              <a:t>There is a bullet paragraph</a:t>
            </a:r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90000"/>
              </a:lnSpc>
              <a:spcBef>
                <a:spcPts val="1001"/>
              </a:spcBef>
              <a:tabLst>
                <a:tab algn="l" pos="0"/>
              </a:tabLst>
            </a:pPr>
            <a:r>
              <a:rPr b="0" lang="hu-HU" sz="2800" spc="-1" strike="noStrike">
                <a:solidFill>
                  <a:srgbClr val="000000"/>
                </a:solidFill>
                <a:latin typeface="Calibri"/>
              </a:rPr>
              <a:t>And this one should not have bullet!!!!!!.</a:t>
            </a:r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LibreOfficeDev/7.4.0.0.alpha0$Windows_X86_64 LibreOffice_project/9425ea3f8f5622e857dc1e860b151fd94323de0c</Application>
  <AppVersion>15.0000</AppVersion>
  <Words>14</Words>
  <Paragraphs>3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2021-12-07T14:42:02Z</dcterms:created>
  <dc:creator>Bakos Attila Károly</dc:creator>
  <dc:description/>
  <dc:language>hu-HU</dc:language>
  <cp:lastModifiedBy/>
  <dcterms:modified xsi:type="dcterms:W3CDTF">2021-12-07T15:45:03Z</dcterms:modified>
  <cp:revision>2</cp:revision>
  <dc:subject/>
  <dc:title>Sample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Widescreen</vt:lpwstr>
  </property>
  <property fmtid="{D5CDD505-2E9C-101B-9397-08002B2CF9AE}" pid="3" name="Slides">
    <vt:i4>1</vt:i4>
  </property>
</Properties>
</file>