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_rels/slide1.xml.rels" ContentType="application/vnd.openxmlformats-package.relationships+xml"/>
  <Override PartName="/ppt/presProps.xml" ContentType="application/vnd.openxmlformats-officedocument.presentationml.presProps+xml"/>
  <Override PartName="/ppt/media/media1.mp4" ContentType="video/mp4"/>
  <Override PartName="/ppt/media/image2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8BA570B-25E4-4D54-90CB-3FEEE6DF63C5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C3DB730-1472-44B1-9159-0C94FAEF4D5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0A617C5-50F2-4376-83C2-E896527C7048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1341A8E-21AC-4D9A-9EBE-DE77EF64FBEB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C4F4FEE-EBFF-461C-93DC-59F356F1053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1AB86D5-B0B5-441E-86BE-821594709C3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F02C334-0841-4C0E-8AC2-2923BF59AA2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8E7A954-31ED-4969-BB72-75E15AAB0FC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2A11EAB-CDDB-4943-849F-A813F5F5CCF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19D94E6-4BB8-4257-AC50-FFCB892CEAB9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1954738-547A-446C-95BA-FF0C94D0984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6BF72E5-426C-47CF-888B-E32C09C0591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hu-HU" sz="4400" spc="-1" strike="noStrike">
                <a:latin typeface="Arial"/>
              </a:rPr>
              <a:t>Click to edit the title text format</a:t>
            </a:r>
            <a:endParaRPr b="0" lang="hu-H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3200" spc="-1" strike="noStrike">
                <a:latin typeface="Arial"/>
              </a:rPr>
              <a:t>Click to edit the outline text format</a:t>
            </a:r>
            <a:endParaRPr b="0" lang="hu-H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800" spc="-1" strike="noStrike">
                <a:latin typeface="Arial"/>
              </a:rPr>
              <a:t>Second Outline Level</a:t>
            </a:r>
            <a:endParaRPr b="0" lang="hu-H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latin typeface="Arial"/>
              </a:rPr>
              <a:t>Third Outline Level</a:t>
            </a:r>
            <a:endParaRPr b="0" lang="hu-H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latin typeface="Arial"/>
              </a:rPr>
              <a:t>Fourth Outline Level</a:t>
            </a:r>
            <a:endParaRPr b="0" lang="hu-H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latin typeface="Arial"/>
              </a:rPr>
              <a:t>Fifth Outline Level</a:t>
            </a:r>
            <a:endParaRPr b="0" lang="hu-H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latin typeface="Arial"/>
              </a:rPr>
              <a:t>Sixth Outline Level</a:t>
            </a:r>
            <a:endParaRPr b="0" lang="hu-H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latin typeface="Arial"/>
              </a:rPr>
              <a:t>Seventh Outline Level</a:t>
            </a:r>
            <a:endParaRPr b="0" lang="hu-HU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hu-HU" sz="1400" spc="-1" strike="noStrike">
                <a:latin typeface="Times New Roman"/>
              </a:defRPr>
            </a:lvl1pPr>
          </a:lstStyle>
          <a:p>
            <a:r>
              <a:rPr b="0" lang="hu-HU" sz="1400" spc="-1" strike="noStrike">
                <a:latin typeface="Times New Roman"/>
              </a:rPr>
              <a:t>&lt;date/time&gt;</a:t>
            </a:r>
            <a:endParaRPr b="0" lang="hu-HU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hu-HU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hu-HU" sz="1400" spc="-1" strike="noStrike">
                <a:latin typeface="Times New Roman"/>
              </a:rPr>
              <a:t>&lt;footer&gt;</a:t>
            </a:r>
            <a:endParaRPr b="0" lang="hu-HU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hu-HU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7AFFE744-9D41-49D7-934E-8483A5EF3034}" type="slidenum">
              <a:rPr b="0" lang="hu-HU" sz="1400" spc="-1" strike="noStrike">
                <a:latin typeface="Times New Roman"/>
              </a:rPr>
              <a:t>&lt;number&gt;</a:t>
            </a:fld>
            <a:endParaRPr b="0" lang="hu-H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video" Target="../media/media1.mp4"/><Relationship Id="rId2" Type="http://schemas.microsoft.com/office/2007/relationships/media" Target="../media/media1.mp4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" descr="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96640" y="1165320"/>
            <a:ext cx="5954040" cy="3402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LibreOfficeDev/7.4.0.0.alpha0$Windows_X86_64 LibreOffice_project/a3988b2d147a2442b348d58b79dbd6e71472b7af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2022-03-30T10:34:11Z</dcterms:created>
  <dc:creator/>
  <dc:description/>
  <dc:language>en-US</dc:language>
  <cp:lastModifiedBy/>
  <dcterms:modified xsi:type="dcterms:W3CDTF">2022-03-30T10:35:25Z</dcterms:modified>
  <cp:revision>1</cp:revision>
  <dc:subject/>
  <dc:title/>
</cp:coreProperties>
</file>