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63" r:id="rId2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8B1032C-EA38-4F05-BA0D-38AFFFC7BED3}" styleName="Style léger 3 - Accentuation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2D5ABB26-0587-4C30-8999-92F81FD0307C}" styleName="Aucun style, aucune grille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38" d="100"/>
          <a:sy n="138" d="100"/>
        </p:scale>
        <p:origin x="2464" y="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333392E-9857-0D48-871E-BB6DB27D46E6}" type="datetimeFigureOut">
              <a:rPr lang="fr-FR" smtClean="0"/>
              <a:t>17/03/2019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7844841-7F89-AD49-9128-DDAC12D7890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1269152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AA38F5-B792-6A4E-A81D-0DF842B04457}" type="datetimeFigureOut">
              <a:rPr lang="fr-FR" smtClean="0"/>
              <a:t>17/03/2019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2A9A28-8FC8-8040-AFD7-958C756B645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4161523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88A17-2127-9E41-B8D0-A17D9778A83D}" type="datetime1">
              <a:rPr lang="fr-FR" smtClean="0"/>
              <a:t>17/03/2019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69023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C817A-5BDE-6045-A5E1-C0896AD6BDCE}" type="datetime1">
              <a:rPr lang="fr-FR" smtClean="0"/>
              <a:t>17/03/2019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4327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1DEA5-5FE8-DD4E-AFED-09F4C531E9E0}" type="datetime1">
              <a:rPr lang="fr-FR" smtClean="0"/>
              <a:t>17/03/2019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372881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A77FFC-7037-4D47-8D54-D1A864C7EFF0}" type="datetime1">
              <a:rPr lang="fr-FR" smtClean="0"/>
              <a:t>17/03/2019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716474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1BDC4-6509-0749-89DC-0D171563E6E3}" type="datetime1">
              <a:rPr lang="fr-FR" smtClean="0"/>
              <a:t>17/03/2019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237886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02007C-F990-9F4F-BF24-3516213905E5}" type="datetime1">
              <a:rPr lang="fr-FR" smtClean="0"/>
              <a:t>17/03/2019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833911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07DFA7-2A13-AE46-B06B-2E419842C128}" type="datetime1">
              <a:rPr lang="fr-FR" smtClean="0"/>
              <a:t>17/03/2019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82624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4CAE1-291E-9943-B4D3-16A90B1AD7FA}" type="datetime1">
              <a:rPr lang="fr-FR" smtClean="0"/>
              <a:t>17/03/2019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45049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F050D-B2BC-2642-8B33-0A7031C79000}" type="datetime1">
              <a:rPr lang="fr-FR" smtClean="0"/>
              <a:t>17/03/2019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235552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A63DEC-0431-B446-B56E-2D8D2C48B3B1}" type="datetime1">
              <a:rPr lang="fr-FR" smtClean="0"/>
              <a:t>17/03/2019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046262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9CFE90-45E7-D743-BEB2-9B795DCEB29E}" type="datetime1">
              <a:rPr lang="fr-FR" smtClean="0"/>
              <a:t>17/03/2019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982839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77CEAB-0B4D-8249-B564-0F29A37C0526}" type="datetime1">
              <a:rPr lang="fr-FR" smtClean="0"/>
              <a:t>17/03/2019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5F831E-DD45-664A-9F46-D3731EF2B3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099391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/>
          <p:cNvSpPr txBox="1"/>
          <p:nvPr/>
        </p:nvSpPr>
        <p:spPr>
          <a:xfrm>
            <a:off x="265492" y="226686"/>
            <a:ext cx="8621963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b="1" dirty="0" smtClean="0"/>
              <a:t>Réponses à l’enquête : </a:t>
            </a:r>
          </a:p>
          <a:p>
            <a:endParaRPr lang="fr-FR" sz="3200" dirty="0"/>
          </a:p>
          <a:p>
            <a:pPr marL="457200" indent="-457200">
              <a:buFont typeface="Arial"/>
              <a:buChar char="•"/>
            </a:pPr>
            <a:endParaRPr lang="fr-FR" sz="3200" dirty="0" smtClean="0"/>
          </a:p>
        </p:txBody>
      </p:sp>
      <p:sp>
        <p:nvSpPr>
          <p:cNvPr id="2" name="Espace réservé du numéro de diapositive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5F831E-DD45-664A-9F46-D3731EF2B34E}" type="slidenum">
              <a:rPr lang="fr-FR" smtClean="0"/>
              <a:t>1</a:t>
            </a:fld>
            <a:endParaRPr lang="fr-FR"/>
          </a:p>
        </p:txBody>
      </p:sp>
      <p:pic>
        <p:nvPicPr>
          <p:cNvPr id="3" name="Imag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74700" y="1208802"/>
            <a:ext cx="7594600" cy="4889500"/>
          </a:xfrm>
          <a:prstGeom prst="rect">
            <a:avLst/>
          </a:prstGeom>
        </p:spPr>
      </p:pic>
      <p:sp>
        <p:nvSpPr>
          <p:cNvPr id="5" name="ZoneTexte 4"/>
          <p:cNvSpPr txBox="1"/>
          <p:nvPr/>
        </p:nvSpPr>
        <p:spPr>
          <a:xfrm>
            <a:off x="4692614" y="3232630"/>
            <a:ext cx="12105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10 + 4 = 14</a:t>
            </a:r>
            <a:endParaRPr lang="en-GB" dirty="0"/>
          </a:p>
        </p:txBody>
      </p:sp>
      <p:sp>
        <p:nvSpPr>
          <p:cNvPr id="6" name="ZoneTexte 5"/>
          <p:cNvSpPr txBox="1"/>
          <p:nvPr/>
        </p:nvSpPr>
        <p:spPr>
          <a:xfrm>
            <a:off x="2799727" y="4325132"/>
            <a:ext cx="12083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17 + 4 = 21</a:t>
            </a:r>
            <a:endParaRPr lang="en-GB" dirty="0"/>
          </a:p>
        </p:txBody>
      </p:sp>
      <p:sp>
        <p:nvSpPr>
          <p:cNvPr id="7" name="ZoneTexte 6"/>
          <p:cNvSpPr txBox="1"/>
          <p:nvPr/>
        </p:nvSpPr>
        <p:spPr>
          <a:xfrm>
            <a:off x="2622585" y="2135845"/>
            <a:ext cx="9743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smtClean="0"/>
              <a:t>5 + 2 = 7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948800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60993</TotalTime>
  <Words>20</Words>
  <Application>Microsoft Office PowerPoint</Application>
  <PresentationFormat>Affichage à l'écran (4:3)</PresentationFormat>
  <Paragraphs>5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4" baseType="lpstr">
      <vt:lpstr>Arial</vt:lpstr>
      <vt:lpstr>Calibri</vt:lpstr>
      <vt:lpstr>Thème Office</vt:lpstr>
      <vt:lpstr>Présentation PowerPoint</vt:lpstr>
    </vt:vector>
  </TitlesOfParts>
  <Company>LGGE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GAGLIARDINI Olivier</dc:creator>
  <cp:lastModifiedBy>Frédéric Parrenin</cp:lastModifiedBy>
  <cp:revision>559</cp:revision>
  <cp:lastPrinted>2017-11-06T13:04:00Z</cp:lastPrinted>
  <dcterms:created xsi:type="dcterms:W3CDTF">2015-10-05T13:31:51Z</dcterms:created>
  <dcterms:modified xsi:type="dcterms:W3CDTF">2019-03-17T19:09:48Z</dcterms:modified>
</cp:coreProperties>
</file>