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3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4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3" r:id="rId1"/>
    <p:sldMasterId id="2147483660" r:id="rId2"/>
    <p:sldMasterId id="2147483679" r:id="rId3"/>
    <p:sldMasterId id="2147483702" r:id="rId4"/>
    <p:sldMasterId id="2147483724" r:id="rId5"/>
  </p:sldMasterIdLst>
  <p:notesMasterIdLst>
    <p:notesMasterId r:id="rId8"/>
  </p:notesMasterIdLst>
  <p:sldIdLst>
    <p:sldId id="662" r:id="rId6"/>
    <p:sldId id="661" r:id="rId7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elen Tang" initials="HT" lastIdx="5" clrIdx="0">
    <p:extLst>
      <p:ext uri="{19B8F6BF-5375-455C-9EA6-DF929625EA0E}">
        <p15:presenceInfo xmlns:p15="http://schemas.microsoft.com/office/powerpoint/2012/main" userId="S-1-5-21-1994326832-1066739575-5522801-12846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390BE9-54A6-E73B-9E96-890386907DD3}" v="131" dt="2019-09-13T13:10:09.958"/>
    <p1510:client id="{442A57DB-41FE-FEB5-A52C-FABE411D62C5}" v="352" dt="2020-07-17T05:04:54.468"/>
    <p1510:client id="{4CF5A213-4EC3-F8E9-8891-D887AAEDD91C}" v="1" dt="2020-07-17T04:14:58.286"/>
    <p1510:client id="{DA9CA1E6-3838-BBBB-495C-7E0474D3524B}" v="2" dt="2020-07-17T02:30:39.6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77364" autoAdjust="0"/>
  </p:normalViewPr>
  <p:slideViewPr>
    <p:cSldViewPr snapToGrid="0" snapToObjects="1">
      <p:cViewPr varScale="1">
        <p:scale>
          <a:sx n="58" d="100"/>
          <a:sy n="58" d="100"/>
        </p:scale>
        <p:origin x="653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commentAuthors" Target="commentAuthors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1DA4C9-C3DB-8F4E-9663-7DB727D06F9F}" type="datetimeFigureOut">
              <a:rPr lang="sv-SE" smtClean="0"/>
              <a:t>2020-07-16</a:t>
            </a:fld>
            <a:endParaRPr 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8B4D7B-67A8-FE48-BC1F-21DCAFA1770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9246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4A706D-B563-4C50-8A04-59F10C8D78C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5170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4A706D-B563-4C50-8A04-59F10C8D78C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7352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4670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0288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08735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Speaker Not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800"/>
              </a:spcBef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 marL="302676" indent="-150280">
              <a:spcBef>
                <a:spcPts val="600"/>
              </a:spcBef>
              <a:buClr>
                <a:schemeClr val="tx1"/>
              </a:buClr>
              <a:buSzPct val="80000"/>
              <a:buFont typeface="Arial" panose="020B0604020202020204" pitchFamily="34" charset="0"/>
              <a:buChar char="̶"/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91813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3108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3" name="Picture 147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-1"/>
            <a:ext cx="12191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57357" y="1440415"/>
            <a:ext cx="9872595" cy="2387600"/>
          </a:xfrm>
        </p:spPr>
        <p:txBody>
          <a:bodyPr anchor="b"/>
          <a:lstStyle>
            <a:lvl1pPr algn="l">
              <a:lnSpc>
                <a:spcPct val="100000"/>
              </a:lnSpc>
              <a:defRPr sz="4267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 (32pt)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57357" y="3902453"/>
            <a:ext cx="9872596" cy="1053863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2133" b="0">
                <a:solidFill>
                  <a:schemeClr val="bg1"/>
                </a:solidFill>
              </a:defRPr>
            </a:lvl1pPr>
            <a:lvl2pPr marL="342891" indent="0" algn="ctr">
              <a:buNone/>
              <a:defRPr sz="1500"/>
            </a:lvl2pPr>
            <a:lvl3pPr marL="685783" indent="0" algn="ctr">
              <a:buNone/>
              <a:defRPr sz="1351"/>
            </a:lvl3pPr>
            <a:lvl4pPr marL="1028674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9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1" indent="0" algn="ctr">
              <a:buNone/>
              <a:defRPr sz="1200"/>
            </a:lvl9pPr>
          </a:lstStyle>
          <a:p>
            <a:r>
              <a:rPr lang="en-US" dirty="0"/>
              <a:t>Subhead or Second Line (16pt)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1157357" y="5624989"/>
            <a:ext cx="4338569" cy="909161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467" b="0" baseline="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271" b="0"/>
            </a:lvl2pPr>
            <a:lvl3pPr marL="0" indent="0">
              <a:spcBef>
                <a:spcPts val="0"/>
              </a:spcBef>
              <a:buNone/>
              <a:defRPr sz="1271" b="0"/>
            </a:lvl3pPr>
            <a:lvl4pPr marL="0" indent="0">
              <a:spcBef>
                <a:spcPts val="0"/>
              </a:spcBef>
              <a:buNone/>
              <a:defRPr sz="1271" b="0"/>
            </a:lvl4pPr>
            <a:lvl5pPr marL="0" indent="0">
              <a:spcBef>
                <a:spcPts val="0"/>
              </a:spcBef>
              <a:buNone/>
              <a:defRPr sz="1271" b="0"/>
            </a:lvl5pPr>
          </a:lstStyle>
          <a:p>
            <a:pPr lvl="0"/>
            <a:r>
              <a:rPr lang="en-US" dirty="0"/>
              <a:t>Presenter Name</a:t>
            </a:r>
          </a:p>
          <a:p>
            <a:pPr lvl="0"/>
            <a:r>
              <a:rPr lang="en-US" dirty="0"/>
              <a:t>Presenter Title</a:t>
            </a:r>
          </a:p>
          <a:p>
            <a:pPr lvl="0"/>
            <a:r>
              <a:rPr lang="en-US" dirty="0"/>
              <a:t>Presenter Email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641" y="648274"/>
            <a:ext cx="1169889" cy="710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4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Click to edit title (28pt)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166192" y="1503123"/>
            <a:ext cx="10621525" cy="4716708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 dirty="0"/>
              <a:t>First level bullet (18pt)</a:t>
            </a:r>
          </a:p>
          <a:p>
            <a:pPr lvl="1"/>
            <a:r>
              <a:rPr lang="en-US" dirty="0"/>
              <a:t>Second level bullet (14pt)</a:t>
            </a:r>
          </a:p>
          <a:p>
            <a:pPr lvl="2"/>
            <a:r>
              <a:rPr lang="en-US" dirty="0"/>
              <a:t>Third level bullet (12pt)</a:t>
            </a:r>
          </a:p>
          <a:p>
            <a:pPr lvl="3"/>
            <a:r>
              <a:rPr lang="en-US" dirty="0"/>
              <a:t>Fourth level (11pt)</a:t>
            </a:r>
          </a:p>
          <a:p>
            <a:pPr lvl="4"/>
            <a:r>
              <a:rPr lang="en-US" dirty="0"/>
              <a:t>Fifth level (10pt)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93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199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 (28pt)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1166286" y="1249433"/>
            <a:ext cx="10621429" cy="588892"/>
          </a:xfr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defRPr lang="en-US" sz="2000" b="1" kern="1200" baseline="0" smtClean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>
              <a:defRPr lang="en-US" sz="2000" b="1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subhead text (15pt)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 hasCustomPrompt="1"/>
          </p:nvPr>
        </p:nvSpPr>
        <p:spPr>
          <a:xfrm>
            <a:off x="1166192" y="1973943"/>
            <a:ext cx="10621525" cy="4245885"/>
          </a:xfrm>
        </p:spPr>
        <p:txBody>
          <a:bodyPr/>
          <a:lstStyle>
            <a:lvl3pPr marL="304792" indent="-152396">
              <a:defRPr/>
            </a:lvl3pPr>
          </a:lstStyle>
          <a:p>
            <a:pPr lvl="0"/>
            <a:r>
              <a:rPr lang="en-US" dirty="0"/>
              <a:t>First level bullet (18pt)</a:t>
            </a:r>
          </a:p>
          <a:p>
            <a:pPr lvl="1"/>
            <a:r>
              <a:rPr lang="en-US" dirty="0"/>
              <a:t>Second level bullet (14pt)</a:t>
            </a:r>
          </a:p>
          <a:p>
            <a:pPr lvl="2"/>
            <a:r>
              <a:rPr lang="en-US" dirty="0"/>
              <a:t>Third level bullet (12pt)</a:t>
            </a:r>
          </a:p>
          <a:p>
            <a:pPr lvl="3"/>
            <a:r>
              <a:rPr lang="en-US" dirty="0"/>
              <a:t>Fourth level (11pt)</a:t>
            </a:r>
          </a:p>
          <a:p>
            <a:pPr lvl="4"/>
            <a:r>
              <a:rPr lang="en-US" dirty="0"/>
              <a:t>Fifth level (10pt)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8326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 (28pt)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166191" y="1498601"/>
            <a:ext cx="5195860" cy="4721228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400" b="1"/>
            </a:lvl1pPr>
            <a:lvl2pPr marL="152396" indent="-152396">
              <a:buFont typeface="Arial" panose="020B0604020202020204" pitchFamily="34" charset="0"/>
              <a:buChar char="•"/>
              <a:defRPr sz="1867" b="0"/>
            </a:lvl2pPr>
            <a:lvl3pPr marL="304792" indent="-152396">
              <a:defRPr sz="1600"/>
            </a:lvl3pPr>
            <a:lvl4pPr marL="457189" indent="-152396">
              <a:defRPr sz="1467"/>
            </a:lvl4pPr>
            <a:lvl5pPr marL="609585" indent="-152396">
              <a:tabLst>
                <a:tab pos="914377" algn="l"/>
              </a:tabLst>
              <a:defRPr sz="1333"/>
            </a:lvl5pPr>
          </a:lstStyle>
          <a:p>
            <a:pPr lvl="0"/>
            <a:r>
              <a:rPr lang="en-US" dirty="0"/>
              <a:t>First level bullet (18pt)</a:t>
            </a:r>
          </a:p>
          <a:p>
            <a:pPr lvl="1"/>
            <a:r>
              <a:rPr lang="en-US" dirty="0"/>
              <a:t>Second level bullet (14pt)</a:t>
            </a:r>
          </a:p>
          <a:p>
            <a:pPr lvl="2"/>
            <a:r>
              <a:rPr lang="en-US" dirty="0"/>
              <a:t>Third level bullet (12pt)</a:t>
            </a:r>
          </a:p>
          <a:p>
            <a:pPr lvl="3"/>
            <a:r>
              <a:rPr lang="en-US" dirty="0"/>
              <a:t>Fourth level (11pt)</a:t>
            </a:r>
          </a:p>
          <a:p>
            <a:pPr lvl="4"/>
            <a:r>
              <a:rPr lang="en-US" dirty="0"/>
              <a:t>Fifth level (10pt)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 hasCustomPrompt="1"/>
          </p:nvPr>
        </p:nvSpPr>
        <p:spPr>
          <a:xfrm>
            <a:off x="6591242" y="1499565"/>
            <a:ext cx="5200711" cy="4721228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400" b="1"/>
            </a:lvl1pPr>
            <a:lvl2pPr marL="152396" indent="-152396">
              <a:buFont typeface="Arial" panose="020B0604020202020204" pitchFamily="34" charset="0"/>
              <a:buChar char="•"/>
              <a:defRPr sz="1867" b="0"/>
            </a:lvl2pPr>
            <a:lvl3pPr marL="304792" indent="-152396">
              <a:defRPr sz="1600"/>
            </a:lvl3pPr>
            <a:lvl4pPr marL="457189" indent="-152396">
              <a:defRPr sz="1467"/>
            </a:lvl4pPr>
            <a:lvl5pPr marL="609585" indent="-152396">
              <a:defRPr sz="1333"/>
            </a:lvl5pPr>
          </a:lstStyle>
          <a:p>
            <a:pPr lvl="0"/>
            <a:r>
              <a:rPr lang="en-US" dirty="0"/>
              <a:t>First level bullet (18pt)</a:t>
            </a:r>
          </a:p>
          <a:p>
            <a:pPr lvl="1"/>
            <a:r>
              <a:rPr lang="en-US" dirty="0"/>
              <a:t>Second level bullet (14pt)</a:t>
            </a:r>
          </a:p>
          <a:p>
            <a:pPr lvl="2"/>
            <a:r>
              <a:rPr lang="en-US" dirty="0"/>
              <a:t>Third level bullet (12pt)</a:t>
            </a:r>
          </a:p>
          <a:p>
            <a:pPr lvl="3"/>
            <a:r>
              <a:rPr lang="en-US" dirty="0"/>
              <a:t>Fourth level (11pt)</a:t>
            </a:r>
          </a:p>
          <a:p>
            <a:pPr lvl="4"/>
            <a:r>
              <a:rPr lang="en-US" dirty="0"/>
              <a:t>Fifth level (10pt)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6627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 w 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 (28pt)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166191" y="1842054"/>
            <a:ext cx="5195860" cy="437777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400" b="1"/>
            </a:lvl1pPr>
            <a:lvl2pPr marL="152396" indent="-152396">
              <a:buFont typeface="Arial" panose="020B0604020202020204" pitchFamily="34" charset="0"/>
              <a:buChar char="•"/>
              <a:defRPr sz="1867" b="0"/>
            </a:lvl2pPr>
            <a:lvl3pPr marL="304792" indent="-152396">
              <a:defRPr sz="1600"/>
            </a:lvl3pPr>
            <a:lvl4pPr marL="457189" indent="-152396">
              <a:defRPr sz="1467"/>
            </a:lvl4pPr>
            <a:lvl5pPr marL="609585" indent="-152396">
              <a:tabLst>
                <a:tab pos="914377" algn="l"/>
              </a:tabLst>
              <a:defRPr sz="1333"/>
            </a:lvl5pPr>
          </a:lstStyle>
          <a:p>
            <a:pPr lvl="0"/>
            <a:r>
              <a:rPr lang="en-US" dirty="0"/>
              <a:t>First level bullet (18pt)</a:t>
            </a:r>
          </a:p>
          <a:p>
            <a:pPr lvl="1"/>
            <a:r>
              <a:rPr lang="en-US" dirty="0"/>
              <a:t>Second level bullet (14pt)</a:t>
            </a:r>
          </a:p>
          <a:p>
            <a:pPr lvl="2"/>
            <a:r>
              <a:rPr lang="en-US" dirty="0"/>
              <a:t>Third level bullet (12pt)</a:t>
            </a:r>
          </a:p>
          <a:p>
            <a:pPr lvl="3"/>
            <a:r>
              <a:rPr lang="en-US" dirty="0"/>
              <a:t>Fourth level (11pt)</a:t>
            </a:r>
          </a:p>
          <a:p>
            <a:pPr lvl="4"/>
            <a:r>
              <a:rPr lang="en-US" dirty="0"/>
              <a:t>Fifth level (10pt)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1166286" y="1320595"/>
            <a:ext cx="5195812" cy="438151"/>
          </a:xfrm>
        </p:spPr>
        <p:txBody>
          <a:bodyPr anchor="ctr"/>
          <a:lstStyle>
            <a:lvl1pPr marL="0" indent="0" algn="ctr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>
              <a:defRPr lang="en-US" sz="2000" b="1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Column 1 Subhead (15pt)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 hasCustomPrompt="1"/>
          </p:nvPr>
        </p:nvSpPr>
        <p:spPr>
          <a:xfrm>
            <a:off x="6591242" y="1843018"/>
            <a:ext cx="5200711" cy="437777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400" b="1"/>
            </a:lvl1pPr>
            <a:lvl2pPr marL="152396" indent="-152396">
              <a:buFont typeface="Arial" panose="020B0604020202020204" pitchFamily="34" charset="0"/>
              <a:buChar char="•"/>
              <a:defRPr sz="1867" b="0"/>
            </a:lvl2pPr>
            <a:lvl3pPr marL="304792" indent="-152396">
              <a:defRPr sz="1600"/>
            </a:lvl3pPr>
            <a:lvl4pPr marL="457189" indent="-152396">
              <a:defRPr sz="1467"/>
            </a:lvl4pPr>
            <a:lvl5pPr marL="609585" indent="-152396">
              <a:defRPr sz="1333"/>
            </a:lvl5pPr>
          </a:lstStyle>
          <a:p>
            <a:pPr lvl="0"/>
            <a:r>
              <a:rPr lang="en-US" dirty="0"/>
              <a:t>First level bullet (18pt)</a:t>
            </a:r>
          </a:p>
          <a:p>
            <a:pPr lvl="1"/>
            <a:r>
              <a:rPr lang="en-US" dirty="0"/>
              <a:t>Second level bullet (14pt)</a:t>
            </a:r>
          </a:p>
          <a:p>
            <a:pPr lvl="2"/>
            <a:r>
              <a:rPr lang="en-US" dirty="0"/>
              <a:t>Third level bullet (12pt)</a:t>
            </a:r>
          </a:p>
          <a:p>
            <a:pPr lvl="3"/>
            <a:r>
              <a:rPr lang="en-US" dirty="0"/>
              <a:t>Fourth level (11pt)</a:t>
            </a:r>
          </a:p>
          <a:p>
            <a:pPr lvl="4"/>
            <a:r>
              <a:rPr lang="en-US" dirty="0"/>
              <a:t>Fifth level (10pt)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5" hasCustomPrompt="1"/>
          </p:nvPr>
        </p:nvSpPr>
        <p:spPr>
          <a:xfrm>
            <a:off x="6591334" y="1320595"/>
            <a:ext cx="5200711" cy="438151"/>
          </a:xfrm>
        </p:spPr>
        <p:txBody>
          <a:bodyPr anchor="ctr"/>
          <a:lstStyle>
            <a:lvl1pPr marL="0" indent="0" algn="ctr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>
              <a:defRPr lang="en-US" sz="2000" b="1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Column 2 Subhead (15pt)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3115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w 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 (28pt)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166193" y="1835429"/>
            <a:ext cx="3413760" cy="437777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67" b="1"/>
            </a:lvl1pPr>
            <a:lvl2pPr marL="152396" indent="-152396">
              <a:buFont typeface="Arial" panose="020B0604020202020204" pitchFamily="34" charset="0"/>
              <a:buChar char="•"/>
              <a:defRPr sz="1467" b="0"/>
            </a:lvl2pPr>
            <a:lvl3pPr marL="304792" indent="-152396">
              <a:buFont typeface="Arial" panose="020B0604020202020204" pitchFamily="34" charset="0"/>
              <a:buChar char="-"/>
              <a:defRPr sz="1200"/>
            </a:lvl3pPr>
            <a:lvl4pPr marL="457189" indent="-152396">
              <a:buFont typeface="Arial" panose="020B0604020202020204" pitchFamily="34" charset="0"/>
              <a:buChar char="•"/>
              <a:defRPr sz="1000"/>
            </a:lvl4pPr>
            <a:lvl5pPr marL="609585" indent="-152396">
              <a:buFont typeface="Arial" panose="020B0604020202020204" pitchFamily="34" charset="0"/>
              <a:buChar char="•"/>
              <a:defRPr sz="1000"/>
            </a:lvl5pPr>
          </a:lstStyle>
          <a:p>
            <a:pPr lvl="0"/>
            <a:r>
              <a:rPr lang="en-US" dirty="0"/>
              <a:t>First level bullet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1166287" y="1317763"/>
            <a:ext cx="3413760" cy="438151"/>
          </a:xfrm>
        </p:spPr>
        <p:txBody>
          <a:bodyPr anchor="ctr"/>
          <a:lstStyle>
            <a:lvl1pPr marL="0" indent="0" algn="ctr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>
              <a:defRPr lang="en-US" sz="2000" b="1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Column 1 Sub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4" hasCustomPrompt="1"/>
          </p:nvPr>
        </p:nvSpPr>
        <p:spPr>
          <a:xfrm>
            <a:off x="4770169" y="1835429"/>
            <a:ext cx="3413760" cy="437777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lang="en-US" sz="1867" b="1" kern="1200" baseline="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28594" indent="-228594">
              <a:buFont typeface="Arial" panose="020B0604020202020204" pitchFamily="34" charset="0"/>
              <a:buNone/>
              <a:defRPr lang="en-US" sz="1467" b="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380990" indent="-228594">
              <a:buNone/>
              <a:defRPr lang="en-US" sz="120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33387" indent="-228594">
              <a:buNone/>
              <a:defRPr lang="en-US" sz="100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685783" indent="-228594">
              <a:buNone/>
              <a:defRPr lang="en-US" sz="1000" kern="12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0" indent="0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None/>
            </a:pPr>
            <a:r>
              <a:rPr lang="en-US" dirty="0"/>
              <a:t>First level bullet</a:t>
            </a:r>
          </a:p>
          <a:p>
            <a:pPr marL="152396" lvl="1" indent="-152396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Second level</a:t>
            </a:r>
          </a:p>
          <a:p>
            <a:pPr marL="304792" lvl="2" indent="-152396" algn="l" defTabSz="68895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-"/>
            </a:pPr>
            <a:r>
              <a:rPr lang="en-US" dirty="0"/>
              <a:t>Third level</a:t>
            </a:r>
          </a:p>
          <a:p>
            <a:pPr marL="457189" lvl="3" indent="-152396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Fourth level</a:t>
            </a:r>
          </a:p>
          <a:p>
            <a:pPr marL="609585" lvl="4" indent="-152396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Fifth level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5" hasCustomPrompt="1"/>
          </p:nvPr>
        </p:nvSpPr>
        <p:spPr>
          <a:xfrm>
            <a:off x="4770169" y="1317763"/>
            <a:ext cx="3413760" cy="438151"/>
          </a:xfrm>
        </p:spPr>
        <p:txBody>
          <a:bodyPr anchor="ctr"/>
          <a:lstStyle>
            <a:lvl1pPr marL="0" indent="0" algn="ctr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>
              <a:defRPr lang="en-US" sz="2000" b="1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Column 2 Sub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6" hasCustomPrompt="1"/>
          </p:nvPr>
        </p:nvSpPr>
        <p:spPr>
          <a:xfrm>
            <a:off x="8373960" y="1835429"/>
            <a:ext cx="3413760" cy="437777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lang="en-US" sz="1867" b="1" kern="1200" baseline="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28594" indent="-228594">
              <a:buFont typeface="Arial" panose="020B0604020202020204" pitchFamily="34" charset="0"/>
              <a:buNone/>
              <a:defRPr lang="en-US" sz="1467" b="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380990" indent="-228594">
              <a:buNone/>
              <a:defRPr lang="en-US" sz="120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33387" indent="-228594">
              <a:buNone/>
              <a:defRPr lang="en-US" sz="100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685783" indent="-228594">
              <a:buNone/>
              <a:defRPr lang="en-US" sz="1000" kern="12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0" indent="0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None/>
            </a:pPr>
            <a:r>
              <a:rPr lang="en-US" dirty="0"/>
              <a:t>First level bullet</a:t>
            </a:r>
          </a:p>
          <a:p>
            <a:pPr marL="152396" lvl="1" indent="-152396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Second level</a:t>
            </a:r>
          </a:p>
          <a:p>
            <a:pPr marL="304792" lvl="2" indent="-152396" algn="l" defTabSz="68895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-"/>
            </a:pPr>
            <a:r>
              <a:rPr lang="en-US" dirty="0"/>
              <a:t>Third level</a:t>
            </a:r>
          </a:p>
          <a:p>
            <a:pPr marL="457189" lvl="3" indent="-152396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Fourth level</a:t>
            </a:r>
          </a:p>
          <a:p>
            <a:pPr marL="609585" lvl="4" indent="-152396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Fifth level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8374052" y="1317763"/>
            <a:ext cx="3413760" cy="438151"/>
          </a:xfrm>
        </p:spPr>
        <p:txBody>
          <a:bodyPr anchor="ctr"/>
          <a:lstStyle>
            <a:lvl1pPr marL="0" indent="0" algn="ctr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>
              <a:defRPr lang="en-US" sz="2000" b="1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Column 3 Sub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1382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 (28pt)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166192" y="1315962"/>
            <a:ext cx="2560320" cy="490386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733" b="1"/>
            </a:lvl1pPr>
            <a:lvl2pPr marL="154513" indent="-154513">
              <a:buFont typeface="Arial" panose="020B0604020202020204" pitchFamily="34" charset="0"/>
              <a:buChar char="•"/>
              <a:defRPr sz="1400" b="0"/>
            </a:lvl2pPr>
            <a:lvl3pPr marL="309026" indent="-154513">
              <a:buFont typeface="Arial" panose="020B0604020202020204" pitchFamily="34" charset="0"/>
              <a:buChar char="-"/>
              <a:defRPr sz="1200"/>
            </a:lvl3pPr>
            <a:lvl4pPr marL="455073" indent="-154513">
              <a:buFont typeface="Arial" panose="020B0604020202020204" pitchFamily="34" charset="0"/>
              <a:buChar char="•"/>
              <a:defRPr sz="1000"/>
            </a:lvl4pPr>
            <a:lvl5pPr marL="609585" indent="-154513">
              <a:buFont typeface="Arial" panose="020B0604020202020204" pitchFamily="34" charset="0"/>
              <a:buChar char="•"/>
              <a:defRPr sz="1000"/>
            </a:lvl5pPr>
          </a:lstStyle>
          <a:p>
            <a:pPr lvl="0"/>
            <a:r>
              <a:rPr lang="en-US" dirty="0"/>
              <a:t>Column 1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3" hasCustomPrompt="1"/>
          </p:nvPr>
        </p:nvSpPr>
        <p:spPr>
          <a:xfrm>
            <a:off x="3853260" y="1315961"/>
            <a:ext cx="2560320" cy="4903867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733" b="1"/>
            </a:lvl1pPr>
            <a:lvl2pPr marL="228594" indent="-228594">
              <a:buFont typeface="Arial" panose="020B0604020202020204" pitchFamily="34" charset="0"/>
              <a:buNone/>
              <a:defRPr lang="en-US" sz="1400" b="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383106" indent="-228594">
              <a:buNone/>
              <a:defRPr lang="en-US" sz="120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29153" indent="-228594">
              <a:buNone/>
              <a:defRPr lang="en-US" sz="100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683666" indent="-228594">
              <a:buNone/>
              <a:defRPr lang="en-US" sz="1000" kern="12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Column 2</a:t>
            </a:r>
          </a:p>
          <a:p>
            <a:pPr marL="154513" lvl="1" indent="-154513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Second level</a:t>
            </a:r>
          </a:p>
          <a:p>
            <a:pPr marL="309026" lvl="2" indent="-154513" algn="l" defTabSz="68895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-"/>
            </a:pPr>
            <a:r>
              <a:rPr lang="en-US" dirty="0"/>
              <a:t>Third level</a:t>
            </a:r>
          </a:p>
          <a:p>
            <a:pPr marL="455073" lvl="3" indent="-154513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Fourth level</a:t>
            </a:r>
          </a:p>
          <a:p>
            <a:pPr marL="609585" lvl="4" indent="-154513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Fifth level</a:t>
            </a:r>
          </a:p>
        </p:txBody>
      </p:sp>
      <p:sp>
        <p:nvSpPr>
          <p:cNvPr id="17" name="Content Placeholder 2"/>
          <p:cNvSpPr>
            <a:spLocks noGrp="1"/>
          </p:cNvSpPr>
          <p:nvPr>
            <p:ph idx="14" hasCustomPrompt="1"/>
          </p:nvPr>
        </p:nvSpPr>
        <p:spPr>
          <a:xfrm>
            <a:off x="6540328" y="1315961"/>
            <a:ext cx="2560320" cy="4903867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733" b="1"/>
            </a:lvl1pPr>
            <a:lvl2pPr marL="228594" indent="-228594">
              <a:buFont typeface="Arial" panose="020B0604020202020204" pitchFamily="34" charset="0"/>
              <a:buNone/>
              <a:defRPr lang="en-US" sz="1400" b="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383106" indent="-228594">
              <a:buNone/>
              <a:defRPr lang="en-US" sz="120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29153" indent="-228594">
              <a:buNone/>
              <a:defRPr lang="en-US" sz="100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683666" indent="-228594">
              <a:buNone/>
              <a:defRPr lang="en-US" sz="1000" kern="12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Column 3</a:t>
            </a:r>
          </a:p>
          <a:p>
            <a:pPr marL="154513" lvl="1" indent="-154513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Second level</a:t>
            </a:r>
          </a:p>
          <a:p>
            <a:pPr marL="309026" lvl="2" indent="-154513" algn="l" defTabSz="68895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-"/>
            </a:pPr>
            <a:r>
              <a:rPr lang="en-US" dirty="0"/>
              <a:t>Third level</a:t>
            </a:r>
          </a:p>
          <a:p>
            <a:pPr marL="455073" lvl="3" indent="-154513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Fourth level</a:t>
            </a:r>
          </a:p>
          <a:p>
            <a:pPr marL="609585" lvl="4" indent="-154513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Fifth level</a:t>
            </a:r>
          </a:p>
        </p:txBody>
      </p:sp>
      <p:sp>
        <p:nvSpPr>
          <p:cNvPr id="18" name="Content Placeholder 2"/>
          <p:cNvSpPr>
            <a:spLocks noGrp="1"/>
          </p:cNvSpPr>
          <p:nvPr>
            <p:ph idx="15" hasCustomPrompt="1"/>
          </p:nvPr>
        </p:nvSpPr>
        <p:spPr>
          <a:xfrm>
            <a:off x="9227397" y="1315961"/>
            <a:ext cx="2560320" cy="4903867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733" b="1"/>
            </a:lvl1pPr>
            <a:lvl2pPr marL="228594" indent="-228594">
              <a:buFont typeface="Arial" panose="020B0604020202020204" pitchFamily="34" charset="0"/>
              <a:buNone/>
              <a:defRPr lang="en-US" sz="1400" b="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383106" indent="-228594">
              <a:buNone/>
              <a:defRPr lang="en-US" sz="120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29153" indent="-228594">
              <a:buNone/>
              <a:defRPr lang="en-US" sz="100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683666" indent="-228594">
              <a:buNone/>
              <a:defRPr lang="en-US" sz="1000" kern="12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Column 4</a:t>
            </a:r>
          </a:p>
          <a:p>
            <a:pPr marL="154513" lvl="1" indent="-154513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Second level</a:t>
            </a:r>
          </a:p>
          <a:p>
            <a:pPr marL="309026" lvl="2" indent="-154513" algn="l" defTabSz="68895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-"/>
            </a:pPr>
            <a:r>
              <a:rPr lang="en-US" dirty="0"/>
              <a:t>Third level</a:t>
            </a:r>
          </a:p>
          <a:p>
            <a:pPr marL="455073" lvl="3" indent="-154513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Fourth level</a:t>
            </a:r>
          </a:p>
          <a:p>
            <a:pPr marL="609585" lvl="4" indent="-154513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948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1727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 (28pt)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9902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- Bran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8654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1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648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16000" y="2219845"/>
            <a:ext cx="10160000" cy="2418313"/>
          </a:xfrm>
        </p:spPr>
        <p:txBody>
          <a:bodyPr anchor="ctr"/>
          <a:lstStyle>
            <a:lvl1pPr>
              <a:defRPr sz="3733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Section Title Here</a:t>
            </a:r>
          </a:p>
        </p:txBody>
      </p:sp>
      <p:sp>
        <p:nvSpPr>
          <p:cNvPr id="3" name="Oval 2"/>
          <p:cNvSpPr/>
          <p:nvPr userDrawn="1"/>
        </p:nvSpPr>
        <p:spPr>
          <a:xfrm>
            <a:off x="11618976" y="6412992"/>
            <a:ext cx="256032" cy="2560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AC83B0-B844-44F1-B4BE-92A8C14C00CC}" type="slidenum">
              <a:rPr kumimoji="0" lang="en-US" sz="907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</a:rPr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7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59139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2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1016000" y="2219845"/>
            <a:ext cx="10160000" cy="2418313"/>
          </a:xfrm>
        </p:spPr>
        <p:txBody>
          <a:bodyPr anchor="ctr"/>
          <a:lstStyle>
            <a:lvl1pPr>
              <a:defRPr sz="3733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Section Title Here</a:t>
            </a:r>
          </a:p>
        </p:txBody>
      </p:sp>
      <p:sp>
        <p:nvSpPr>
          <p:cNvPr id="5" name="Oval 4"/>
          <p:cNvSpPr/>
          <p:nvPr userDrawn="1"/>
        </p:nvSpPr>
        <p:spPr>
          <a:xfrm>
            <a:off x="11618976" y="6412992"/>
            <a:ext cx="256032" cy="25603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AC83B0-B844-44F1-B4BE-92A8C14C00CC}" type="slidenum">
              <a:rPr kumimoji="0" lang="en-US" sz="907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7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93078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3 - 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-1"/>
            <a:ext cx="12191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16000" y="2219845"/>
            <a:ext cx="10160000" cy="2418313"/>
          </a:xfrm>
        </p:spPr>
        <p:txBody>
          <a:bodyPr anchor="ctr"/>
          <a:lstStyle>
            <a:lvl1pPr>
              <a:defRPr sz="3733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Section Title Here</a:t>
            </a:r>
          </a:p>
        </p:txBody>
      </p:sp>
      <p:sp>
        <p:nvSpPr>
          <p:cNvPr id="6" name="Oval 5"/>
          <p:cNvSpPr/>
          <p:nvPr userDrawn="1"/>
        </p:nvSpPr>
        <p:spPr>
          <a:xfrm>
            <a:off x="11618976" y="6412992"/>
            <a:ext cx="256032" cy="2560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AC83B0-B844-44F1-B4BE-92A8C14C00CC}" type="slidenum">
              <a:rPr kumimoji="0" lang="en-US" sz="907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</a:rPr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7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48814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Break 4 - B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"/>
            <a:ext cx="12192000" cy="68921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16000" y="2219845"/>
            <a:ext cx="10160000" cy="2418313"/>
          </a:xfrm>
        </p:spPr>
        <p:txBody>
          <a:bodyPr anchor="ctr"/>
          <a:lstStyle>
            <a:lvl1pPr>
              <a:defRPr sz="3733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Section Title Here</a:t>
            </a:r>
          </a:p>
        </p:txBody>
      </p:sp>
      <p:sp>
        <p:nvSpPr>
          <p:cNvPr id="5" name="Oval 4"/>
          <p:cNvSpPr/>
          <p:nvPr userDrawn="1"/>
        </p:nvSpPr>
        <p:spPr>
          <a:xfrm>
            <a:off x="11618976" y="6412992"/>
            <a:ext cx="256032" cy="2560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AC83B0-B844-44F1-B4BE-92A8C14C00CC}" type="slidenum">
              <a:rPr kumimoji="0" lang="en-US" sz="907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</a:rPr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7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98827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ogo-Lar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-1"/>
            <a:ext cx="12191999" cy="68580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011" y="2688010"/>
            <a:ext cx="2626091" cy="1473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418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910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1166040" y="573120"/>
            <a:ext cx="10187280" cy="52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 type="body"/>
          </p:nvPr>
        </p:nvSpPr>
        <p:spPr>
          <a:xfrm>
            <a:off x="1166040" y="1252440"/>
            <a:ext cx="10187280" cy="496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1" strike="noStrike" spc="-1">
              <a:solidFill>
                <a:srgbClr val="0D2C4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803041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FA79-718A-4545-86D2-30A22BF4B20C}" type="datetimeFigureOut">
              <a:rPr lang="en-US" smtClean="0"/>
              <a:t>7/16/2020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0B611-7621-4D8D-B5EA-D483F3F5CE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731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137791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OpeningNot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800"/>
              </a:spcBef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 marL="0" indent="0">
              <a:spcBef>
                <a:spcPts val="1800"/>
              </a:spcBef>
              <a:buNone/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811100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4144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7"/>
          <a:stretch/>
        </p:blipFill>
        <p:spPr>
          <a:xfrm>
            <a:off x="1" y="-1"/>
            <a:ext cx="12191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57356" y="1440415"/>
            <a:ext cx="7394713" cy="2387600"/>
          </a:xfrm>
        </p:spPr>
        <p:txBody>
          <a:bodyPr anchor="b"/>
          <a:lstStyle>
            <a:lvl1pPr algn="l">
              <a:lnSpc>
                <a:spcPts val="4700"/>
              </a:lnSpc>
              <a:defRPr sz="425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57356" y="3902451"/>
            <a:ext cx="7394713" cy="1053863"/>
          </a:xfrm>
        </p:spPr>
        <p:txBody>
          <a:bodyPr>
            <a:noAutofit/>
          </a:bodyPr>
          <a:lstStyle>
            <a:lvl1pPr marL="0" indent="0" algn="l">
              <a:buNone/>
              <a:defRPr sz="2100" b="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Subhead or Second Line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1157356" y="5624989"/>
            <a:ext cx="7394712" cy="731362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270" b="0" baseline="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270" b="0"/>
            </a:lvl2pPr>
            <a:lvl3pPr marL="0" indent="0">
              <a:spcBef>
                <a:spcPts val="0"/>
              </a:spcBef>
              <a:buNone/>
              <a:defRPr sz="1270" b="0"/>
            </a:lvl3pPr>
            <a:lvl4pPr marL="0" indent="0">
              <a:spcBef>
                <a:spcPts val="0"/>
              </a:spcBef>
              <a:buNone/>
              <a:defRPr sz="1270" b="0"/>
            </a:lvl4pPr>
            <a:lvl5pPr marL="0" indent="0">
              <a:spcBef>
                <a:spcPts val="0"/>
              </a:spcBef>
              <a:buNone/>
              <a:defRPr sz="1270" b="0"/>
            </a:lvl5pPr>
          </a:lstStyle>
          <a:p>
            <a:pPr lvl="0"/>
            <a:r>
              <a:rPr lang="en-US" dirty="0"/>
              <a:t>Presenter Name</a:t>
            </a:r>
          </a:p>
          <a:p>
            <a:pPr lvl="0"/>
            <a:r>
              <a:rPr lang="en-US" dirty="0"/>
              <a:t>Presenter Title</a:t>
            </a:r>
          </a:p>
          <a:p>
            <a:pPr lvl="0"/>
            <a:r>
              <a:rPr lang="en-US" dirty="0"/>
              <a:t>Presenter Email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640" y="648274"/>
            <a:ext cx="1169889" cy="710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895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2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2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925"/>
          <a:stretch/>
        </p:blipFill>
        <p:spPr>
          <a:xfrm>
            <a:off x="0" y="0"/>
            <a:ext cx="12192000" cy="68648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66191" y="1729618"/>
            <a:ext cx="10160000" cy="2418313"/>
          </a:xfrm>
        </p:spPr>
        <p:txBody>
          <a:bodyPr anchor="ctr"/>
          <a:lstStyle>
            <a:lvl1pPr>
              <a:defRPr sz="4250">
                <a:solidFill>
                  <a:schemeClr val="accent5"/>
                </a:solidFill>
              </a:defRPr>
            </a:lvl1pPr>
          </a:lstStyle>
          <a:p>
            <a:r>
              <a:rPr lang="en-US"/>
              <a:t>Section Title Here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11663649" y="6408039"/>
            <a:ext cx="256032" cy="256032"/>
          </a:xfrm>
          <a:solidFill>
            <a:schemeClr val="bg1"/>
          </a:solidFill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AC83B0-B844-44F1-B4BE-92A8C14C00CC}" type="slidenum">
              <a:rPr lang="en-US" smtClean="0">
                <a:solidFill>
                  <a:srgbClr val="02D35F"/>
                </a:solidFill>
              </a:rPr>
              <a:pPr/>
              <a:t>‹#›</a:t>
            </a:fld>
            <a:endParaRPr lang="en-US" dirty="0">
              <a:solidFill>
                <a:srgbClr val="02D3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595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7"/>
          <a:stretch/>
        </p:blipFill>
        <p:spPr>
          <a:xfrm>
            <a:off x="1" y="-1"/>
            <a:ext cx="12191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66191" y="1729618"/>
            <a:ext cx="10160000" cy="2418313"/>
          </a:xfrm>
        </p:spPr>
        <p:txBody>
          <a:bodyPr anchor="ctr"/>
          <a:lstStyle>
            <a:lvl1pPr>
              <a:defRPr sz="4250">
                <a:solidFill>
                  <a:schemeClr val="accent5"/>
                </a:solidFill>
              </a:defRPr>
            </a:lvl1pPr>
          </a:lstStyle>
          <a:p>
            <a:r>
              <a:rPr lang="en-US"/>
              <a:t>Section Title Here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11663649" y="6408039"/>
            <a:ext cx="256032" cy="256032"/>
          </a:xfrm>
          <a:solidFill>
            <a:schemeClr val="bg1"/>
          </a:solidFill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AC83B0-B844-44F1-B4BE-92A8C14C00CC}" type="slidenum">
              <a:rPr lang="en-US" smtClean="0">
                <a:solidFill>
                  <a:srgbClr val="02D35F"/>
                </a:solidFill>
              </a:rPr>
              <a:pPr/>
              <a:t>‹#›</a:t>
            </a:fld>
            <a:endParaRPr lang="en-US" dirty="0">
              <a:solidFill>
                <a:srgbClr val="02D3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512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B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627"/>
          <a:stretch/>
        </p:blipFill>
        <p:spPr>
          <a:xfrm>
            <a:off x="0" y="0"/>
            <a:ext cx="12192000" cy="68921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66191" y="1729618"/>
            <a:ext cx="10160000" cy="2418313"/>
          </a:xfrm>
        </p:spPr>
        <p:txBody>
          <a:bodyPr anchor="ctr"/>
          <a:lstStyle>
            <a:lvl1pPr>
              <a:defRPr sz="425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Section Title Here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11663649" y="6408039"/>
            <a:ext cx="256032" cy="256032"/>
          </a:xfrm>
          <a:solidFill>
            <a:schemeClr val="bg1"/>
          </a:solidFill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AC83B0-B844-44F1-B4BE-92A8C14C00CC}" type="slidenum">
              <a:rPr lang="en-US" smtClean="0">
                <a:solidFill>
                  <a:srgbClr val="02D35F"/>
                </a:solidFill>
              </a:rPr>
              <a:pPr/>
              <a:t>‹#›</a:t>
            </a:fld>
            <a:endParaRPr lang="en-US" dirty="0">
              <a:solidFill>
                <a:srgbClr val="02D3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889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0D2C4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D2C40"/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12849" y="6408039"/>
            <a:ext cx="256032" cy="256032"/>
          </a:xfrm>
          <a:prstGeom prst="ellipse">
            <a:avLst/>
          </a:prstGeom>
          <a:solidFill>
            <a:schemeClr val="accent1"/>
          </a:solidFill>
        </p:spPr>
        <p:txBody>
          <a:bodyPr vert="horz" lIns="0" tIns="0" rIns="0" bIns="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fld id="{B1AC83B0-B844-44F1-B4BE-92A8C14C00CC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880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extLst>
    <p:ext uri="{DCECCB84-F9BA-43D5-87BE-67443E8EF086}">
      <p15:sldGuideLst xmlns:p15="http://schemas.microsoft.com/office/powerpoint/2012/main">
        <p15:guide id="1" pos="265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-Content-Photo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419099" y="0"/>
            <a:ext cx="11772900" cy="6858000"/>
          </a:xfrm>
        </p:spPr>
        <p:txBody>
          <a:bodyPr/>
          <a:lstStyle>
            <a:lvl1pPr algn="ctr">
              <a:defRPr baseline="0"/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66192" y="1627632"/>
            <a:ext cx="10187608" cy="165343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0D2C4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D2C40"/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12849" y="6408039"/>
            <a:ext cx="256032" cy="256032"/>
          </a:xfrm>
          <a:prstGeom prst="ellipse">
            <a:avLst/>
          </a:prstGeom>
          <a:solidFill>
            <a:schemeClr val="accent1"/>
          </a:solidFill>
        </p:spPr>
        <p:txBody>
          <a:bodyPr vert="horz" lIns="0" tIns="0" rIns="0" bIns="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fld id="{B1AC83B0-B844-44F1-B4BE-92A8C14C00CC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414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-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166192" y="1842052"/>
            <a:ext cx="10187608" cy="4377775"/>
          </a:xfrm>
        </p:spPr>
        <p:txBody>
          <a:bodyPr/>
          <a:lstStyle>
            <a:lvl1pPr marL="173038" indent="-173038">
              <a:buFont typeface="Arial" panose="020B0604020202020204" pitchFamily="34" charset="0"/>
              <a:buChar char="•"/>
              <a:defRPr sz="1700" b="0"/>
            </a:lvl1pPr>
            <a:lvl2pPr marL="457200" indent="-112713">
              <a:buFont typeface="Arial" panose="020B0604020202020204" pitchFamily="34" charset="0"/>
              <a:buChar char="-"/>
              <a:defRPr sz="1400" b="0"/>
            </a:lvl2pPr>
            <a:lvl3pPr marL="630238" indent="-60325">
              <a:defRPr sz="1200"/>
            </a:lvl3pPr>
            <a:lvl4pPr marL="741363" indent="-112713">
              <a:defRPr sz="1000"/>
            </a:lvl4pPr>
            <a:lvl5pPr marL="854075" indent="-112713">
              <a:defRPr sz="1000"/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1166285" y="1231763"/>
            <a:ext cx="10187516" cy="438150"/>
          </a:xfrm>
        </p:spPr>
        <p:txBody>
          <a:bodyPr anchor="ctr"/>
          <a:lstStyle>
            <a:lvl1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>
              <a:defRPr lang="en-US" sz="2000" b="1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US" dirty="0">
              <a:solidFill>
                <a:srgbClr val="0D2C4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>
              <a:solidFill>
                <a:srgbClr val="0D2C40"/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12849" y="6408039"/>
            <a:ext cx="256032" cy="256032"/>
          </a:xfrm>
          <a:prstGeom prst="ellipse">
            <a:avLst/>
          </a:prstGeom>
          <a:solidFill>
            <a:schemeClr val="accent1"/>
          </a:solidFill>
        </p:spPr>
        <p:txBody>
          <a:bodyPr vert="horz" lIns="0" tIns="0" rIns="0" bIns="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fld id="{B1AC83B0-B844-44F1-B4BE-92A8C14C00CC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8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-Subtitle-Photo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419099" y="-6773"/>
            <a:ext cx="11772900" cy="6876288"/>
          </a:xfrm>
        </p:spPr>
        <p:txBody>
          <a:bodyPr/>
          <a:lstStyle>
            <a:lvl1pPr algn="ctr">
              <a:defRPr baseline="0"/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166192" y="1842053"/>
            <a:ext cx="10187608" cy="1409148"/>
          </a:xfrm>
        </p:spPr>
        <p:txBody>
          <a:bodyPr/>
          <a:lstStyle>
            <a:lvl1pPr marL="173038" indent="-173038">
              <a:buFont typeface="Arial" panose="020B0604020202020204" pitchFamily="34" charset="0"/>
              <a:buChar char="•"/>
              <a:defRPr sz="1700" b="0"/>
            </a:lvl1pPr>
            <a:lvl2pPr marL="457200" indent="-112713">
              <a:buFont typeface="Arial" panose="020B0604020202020204" pitchFamily="34" charset="0"/>
              <a:buChar char="-"/>
              <a:defRPr sz="1400" b="0"/>
            </a:lvl2pPr>
            <a:lvl3pPr marL="630238" indent="-60325">
              <a:defRPr sz="1200"/>
            </a:lvl3pPr>
            <a:lvl4pPr marL="741363" indent="-112713">
              <a:defRPr sz="1000"/>
            </a:lvl4pPr>
            <a:lvl5pPr marL="854075" indent="-112713">
              <a:defRPr sz="1000"/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1166285" y="1231763"/>
            <a:ext cx="10187516" cy="438150"/>
          </a:xfrm>
        </p:spPr>
        <p:txBody>
          <a:bodyPr anchor="ctr"/>
          <a:lstStyle>
            <a:lvl1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>
              <a:defRPr lang="en-US" sz="2000" b="1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en-US" dirty="0">
              <a:solidFill>
                <a:srgbClr val="0D2C40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>
              <a:solidFill>
                <a:srgbClr val="0D2C40"/>
              </a:solidFill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12849" y="6408039"/>
            <a:ext cx="256032" cy="256032"/>
          </a:xfrm>
          <a:prstGeom prst="ellipse">
            <a:avLst/>
          </a:prstGeom>
          <a:solidFill>
            <a:schemeClr val="accent1"/>
          </a:solidFill>
        </p:spPr>
        <p:txBody>
          <a:bodyPr vert="horz" lIns="0" tIns="0" rIns="0" bIns="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fld id="{B1AC83B0-B844-44F1-B4BE-92A8C14C00CC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23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-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166192" y="1842052"/>
            <a:ext cx="4920973" cy="4377775"/>
          </a:xfrm>
        </p:spPr>
        <p:txBody>
          <a:bodyPr/>
          <a:lstStyle>
            <a:lvl1pPr marL="173038" indent="-173038">
              <a:buFont typeface="Arial" panose="020B0604020202020204" pitchFamily="34" charset="0"/>
              <a:buChar char="•"/>
              <a:defRPr sz="1700" b="0"/>
            </a:lvl1pPr>
            <a:lvl2pPr marL="457200" indent="-112713">
              <a:buFont typeface="Arial" panose="020B0604020202020204" pitchFamily="34" charset="0"/>
              <a:buChar char="-"/>
              <a:defRPr sz="1400" b="0"/>
            </a:lvl2pPr>
            <a:lvl3pPr marL="630238" indent="-60325">
              <a:defRPr sz="1200"/>
            </a:lvl3pPr>
            <a:lvl4pPr marL="741363" indent="-112713">
              <a:defRPr sz="1000"/>
            </a:lvl4pPr>
            <a:lvl5pPr marL="854075" indent="-112713">
              <a:defRPr sz="1000"/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1166285" y="1231763"/>
            <a:ext cx="4920929" cy="438150"/>
          </a:xfrm>
        </p:spPr>
        <p:txBody>
          <a:bodyPr anchor="ctr"/>
          <a:lstStyle>
            <a:lvl1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>
              <a:defRPr lang="en-US" sz="2000" b="1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Column 1 Subhead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 hasCustomPrompt="1"/>
          </p:nvPr>
        </p:nvSpPr>
        <p:spPr>
          <a:xfrm>
            <a:off x="6256083" y="1843016"/>
            <a:ext cx="4925568" cy="4377775"/>
          </a:xfrm>
        </p:spPr>
        <p:txBody>
          <a:bodyPr/>
          <a:lstStyle>
            <a:lvl1pPr marL="173038" indent="-173038">
              <a:buFont typeface="Arial" panose="020B0604020202020204" pitchFamily="34" charset="0"/>
              <a:buChar char="•"/>
              <a:defRPr sz="1700" b="0"/>
            </a:lvl1pPr>
            <a:lvl2pPr marL="457200" indent="-112713">
              <a:buFont typeface="Arial" panose="020B0604020202020204" pitchFamily="34" charset="0"/>
              <a:buChar char="-"/>
              <a:defRPr sz="1400" b="0"/>
            </a:lvl2pPr>
            <a:lvl3pPr marL="630238" indent="-60325">
              <a:defRPr sz="1200"/>
            </a:lvl3pPr>
            <a:lvl4pPr marL="741363" indent="-112713">
              <a:defRPr sz="1000"/>
            </a:lvl4pPr>
            <a:lvl5pPr marL="854075" indent="-112713">
              <a:defRPr sz="1000"/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5" hasCustomPrompt="1"/>
          </p:nvPr>
        </p:nvSpPr>
        <p:spPr>
          <a:xfrm>
            <a:off x="6256175" y="1232727"/>
            <a:ext cx="4925568" cy="438150"/>
          </a:xfrm>
        </p:spPr>
        <p:txBody>
          <a:bodyPr anchor="ctr"/>
          <a:lstStyle>
            <a:lvl1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>
              <a:defRPr lang="en-US" sz="2000" b="1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Column 2 Subhead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en-US" dirty="0">
              <a:solidFill>
                <a:srgbClr val="0D2C4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 dirty="0">
              <a:solidFill>
                <a:srgbClr val="0D2C40"/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12849" y="6408039"/>
            <a:ext cx="256032" cy="256032"/>
          </a:xfrm>
          <a:prstGeom prst="ellipse">
            <a:avLst/>
          </a:prstGeom>
          <a:solidFill>
            <a:schemeClr val="accent1"/>
          </a:solidFill>
        </p:spPr>
        <p:txBody>
          <a:bodyPr vert="horz" lIns="0" tIns="0" rIns="0" bIns="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fld id="{B1AC83B0-B844-44F1-B4BE-92A8C14C00CC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183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7/16/2020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52591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-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166192" y="1842052"/>
            <a:ext cx="3260035" cy="437777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700" b="0"/>
            </a:lvl1pPr>
            <a:lvl2pPr marL="0" indent="0">
              <a:buFont typeface="Arial" panose="020B0604020202020204" pitchFamily="34" charset="0"/>
              <a:buNone/>
              <a:defRPr sz="1400" b="0"/>
            </a:lvl2pPr>
            <a:lvl3pPr marL="0" indent="0">
              <a:buNone/>
              <a:defRPr sz="12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/>
              <a:t>First level bullet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1166286" y="1231763"/>
            <a:ext cx="3260005" cy="438150"/>
          </a:xfrm>
        </p:spPr>
        <p:txBody>
          <a:bodyPr anchor="ctr"/>
          <a:lstStyle>
            <a:lvl1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>
              <a:defRPr lang="en-US" sz="2000" b="1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Column 1 Sub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4" hasCustomPrompt="1"/>
          </p:nvPr>
        </p:nvSpPr>
        <p:spPr>
          <a:xfrm>
            <a:off x="4532245" y="1835427"/>
            <a:ext cx="3260035" cy="437777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700" b="0"/>
            </a:lvl1pPr>
            <a:lvl2pPr marL="0" indent="0">
              <a:buFont typeface="Arial" panose="020B0604020202020204" pitchFamily="34" charset="0"/>
              <a:buNone/>
              <a:defRPr sz="1400" b="0"/>
            </a:lvl2pPr>
            <a:lvl3pPr marL="0" indent="0">
              <a:buNone/>
              <a:defRPr sz="12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/>
              <a:t>First level bullet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5" hasCustomPrompt="1"/>
          </p:nvPr>
        </p:nvSpPr>
        <p:spPr>
          <a:xfrm>
            <a:off x="4532339" y="1225137"/>
            <a:ext cx="3260005" cy="438150"/>
          </a:xfrm>
        </p:spPr>
        <p:txBody>
          <a:bodyPr anchor="ctr"/>
          <a:lstStyle>
            <a:lvl1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>
              <a:defRPr lang="en-US" sz="2000" b="1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Column 2 Sub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6" hasCustomPrompt="1"/>
          </p:nvPr>
        </p:nvSpPr>
        <p:spPr>
          <a:xfrm>
            <a:off x="7898299" y="1836391"/>
            <a:ext cx="3260035" cy="437777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700" b="0"/>
            </a:lvl1pPr>
            <a:lvl2pPr marL="0" indent="0">
              <a:buFont typeface="Arial" panose="020B0604020202020204" pitchFamily="34" charset="0"/>
              <a:buNone/>
              <a:defRPr sz="1400" b="0"/>
            </a:lvl2pPr>
            <a:lvl3pPr marL="0" indent="0">
              <a:buNone/>
              <a:defRPr sz="12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/>
              <a:t>First level bullet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898392" y="1226101"/>
            <a:ext cx="3260005" cy="438150"/>
          </a:xfrm>
        </p:spPr>
        <p:txBody>
          <a:bodyPr anchor="ctr"/>
          <a:lstStyle>
            <a:lvl1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>
              <a:defRPr lang="en-US" sz="2000" b="1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Column 3 Sub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endParaRPr lang="en-US" dirty="0">
              <a:solidFill>
                <a:srgbClr val="0D2C4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en-US" dirty="0">
              <a:solidFill>
                <a:srgbClr val="0D2C40"/>
              </a:solidFill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12849" y="6408039"/>
            <a:ext cx="256032" cy="256032"/>
          </a:xfrm>
          <a:prstGeom prst="ellipse">
            <a:avLst/>
          </a:prstGeom>
          <a:solidFill>
            <a:schemeClr val="accent1"/>
          </a:solidFill>
        </p:spPr>
        <p:txBody>
          <a:bodyPr vert="horz" lIns="0" tIns="0" rIns="0" bIns="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fld id="{B1AC83B0-B844-44F1-B4BE-92A8C14C00CC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442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-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166193" y="1278836"/>
            <a:ext cx="2341217" cy="4940992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650" b="1"/>
            </a:lvl1pPr>
            <a:lvl2pPr marL="0" indent="0">
              <a:buFont typeface="Arial" panose="020B0604020202020204" pitchFamily="34" charset="0"/>
              <a:buNone/>
              <a:defRPr sz="1400" b="0"/>
            </a:lvl2pPr>
            <a:lvl3pPr marL="0" indent="0">
              <a:buNone/>
              <a:defRPr sz="12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/>
              <a:t>Column 1 Sub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3" hasCustomPrompt="1"/>
          </p:nvPr>
        </p:nvSpPr>
        <p:spPr>
          <a:xfrm>
            <a:off x="3698829" y="1278836"/>
            <a:ext cx="2341217" cy="4940992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650" b="1"/>
            </a:lvl1pPr>
            <a:lvl2pPr marL="0" indent="0">
              <a:buFont typeface="Arial" panose="020B0604020202020204" pitchFamily="34" charset="0"/>
              <a:buNone/>
              <a:defRPr sz="1400" b="0"/>
            </a:lvl2pPr>
            <a:lvl3pPr marL="0" indent="0">
              <a:buNone/>
              <a:defRPr sz="12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/>
              <a:t>Column 2 Sub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2"/>
          <p:cNvSpPr>
            <a:spLocks noGrp="1"/>
          </p:cNvSpPr>
          <p:nvPr>
            <p:ph idx="14" hasCustomPrompt="1"/>
          </p:nvPr>
        </p:nvSpPr>
        <p:spPr>
          <a:xfrm>
            <a:off x="6231465" y="1278836"/>
            <a:ext cx="2341217" cy="4940992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650" b="1"/>
            </a:lvl1pPr>
            <a:lvl2pPr marL="0" indent="0">
              <a:buFont typeface="Arial" panose="020B0604020202020204" pitchFamily="34" charset="0"/>
              <a:buNone/>
              <a:defRPr sz="1400" b="0"/>
            </a:lvl2pPr>
            <a:lvl3pPr marL="0" indent="0">
              <a:buNone/>
              <a:defRPr sz="12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/>
              <a:t>Column 3 Sub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Content Placeholder 2"/>
          <p:cNvSpPr>
            <a:spLocks noGrp="1"/>
          </p:cNvSpPr>
          <p:nvPr>
            <p:ph idx="15" hasCustomPrompt="1"/>
          </p:nvPr>
        </p:nvSpPr>
        <p:spPr>
          <a:xfrm>
            <a:off x="8764102" y="1278836"/>
            <a:ext cx="2341217" cy="4940992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650" b="1"/>
            </a:lvl1pPr>
            <a:lvl2pPr marL="0" indent="0">
              <a:buFont typeface="Arial" panose="020B0604020202020204" pitchFamily="34" charset="0"/>
              <a:buNone/>
              <a:defRPr sz="1400" b="0"/>
            </a:lvl2pPr>
            <a:lvl3pPr marL="0" indent="0">
              <a:buNone/>
              <a:defRPr sz="12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/>
              <a:t>Column 4 Sub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en-US" dirty="0">
              <a:solidFill>
                <a:srgbClr val="0D2C4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 dirty="0">
              <a:solidFill>
                <a:srgbClr val="0D2C40"/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12849" y="6408039"/>
            <a:ext cx="256032" cy="256032"/>
          </a:xfrm>
          <a:prstGeom prst="ellipse">
            <a:avLst/>
          </a:prstGeom>
          <a:solidFill>
            <a:schemeClr val="accent1"/>
          </a:solidFill>
        </p:spPr>
        <p:txBody>
          <a:bodyPr vert="horz" lIns="0" tIns="0" rIns="0" bIns="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fld id="{B1AC83B0-B844-44F1-B4BE-92A8C14C00CC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258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1166285" y="1258957"/>
            <a:ext cx="10187516" cy="1080052"/>
          </a:xfrm>
        </p:spPr>
        <p:txBody>
          <a:bodyPr anchor="t"/>
          <a:lstStyle>
            <a:lvl1pPr marL="0" indent="0">
              <a:spcBef>
                <a:spcPts val="0"/>
              </a:spcBef>
              <a:defRPr lang="en-US" sz="2000" b="1" kern="1200" baseline="0" smtClean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>
              <a:defRPr lang="en-US" sz="2000" b="1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1166192" y="2623931"/>
            <a:ext cx="10187608" cy="359589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US" dirty="0">
              <a:solidFill>
                <a:srgbClr val="0D2C40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>
              <a:solidFill>
                <a:srgbClr val="0D2C40"/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12849" y="6408039"/>
            <a:ext cx="256032" cy="256032"/>
          </a:xfrm>
          <a:prstGeom prst="ellipse">
            <a:avLst/>
          </a:prstGeom>
          <a:solidFill>
            <a:schemeClr val="accent1"/>
          </a:solidFill>
        </p:spPr>
        <p:txBody>
          <a:bodyPr vert="horz" lIns="0" tIns="0" rIns="0" bIns="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fld id="{B1AC83B0-B844-44F1-B4BE-92A8C14C00CC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157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1773" y="579808"/>
            <a:ext cx="7643192" cy="52189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710680" y="1239079"/>
            <a:ext cx="7643121" cy="726800"/>
          </a:xfrm>
        </p:spPr>
        <p:txBody>
          <a:bodyPr anchor="t"/>
          <a:lstStyle>
            <a:lvl1pPr marL="0" indent="0">
              <a:spcBef>
                <a:spcPts val="0"/>
              </a:spcBef>
              <a:defRPr lang="en-US" sz="1800" b="0" kern="1200" baseline="0" smtClean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>
              <a:defRPr lang="en-US" sz="2000" b="1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710608" y="2060714"/>
            <a:ext cx="7643191" cy="4172366"/>
          </a:xfrm>
        </p:spPr>
        <p:txBody>
          <a:bodyPr/>
          <a:lstStyle>
            <a:lvl1pPr>
              <a:spcBef>
                <a:spcPts val="0"/>
              </a:spcBef>
              <a:spcAft>
                <a:spcPts val="2400"/>
              </a:spcAft>
              <a:defRPr/>
            </a:lvl1pPr>
            <a:lvl2pPr marL="0" indent="0">
              <a:buNone/>
              <a:defRPr b="1">
                <a:solidFill>
                  <a:schemeClr val="accent1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200"/>
            </a:lvl4pPr>
            <a:lvl5pPr marL="0" indent="0">
              <a:spcBef>
                <a:spcPts val="0"/>
              </a:spcBef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1166192" y="1835427"/>
            <a:ext cx="2146853" cy="4397654"/>
          </a:xfrm>
        </p:spPr>
        <p:txBody>
          <a:bodyPr/>
          <a:lstStyle>
            <a:lvl1pPr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defRPr sz="1150">
                <a:solidFill>
                  <a:schemeClr val="accent1"/>
                </a:solidFill>
              </a:defRPr>
            </a:lvl1pPr>
            <a:lvl2pPr marL="0" indent="0">
              <a:lnSpc>
                <a:spcPts val="1400"/>
              </a:lnSpc>
              <a:spcBef>
                <a:spcPts val="0"/>
              </a:spcBef>
              <a:buFont typeface="Arial" panose="020B0604020202020204" pitchFamily="34" charset="0"/>
              <a:buNone/>
              <a:defRPr sz="1150"/>
            </a:lvl2pPr>
            <a:lvl3pPr marL="0" indent="0">
              <a:lnSpc>
                <a:spcPts val="1400"/>
              </a:lnSpc>
              <a:spcBef>
                <a:spcPts val="0"/>
              </a:spcBef>
              <a:buNone/>
              <a:defRPr sz="1150"/>
            </a:lvl3pPr>
            <a:lvl4pPr marL="0" indent="0">
              <a:lnSpc>
                <a:spcPts val="1400"/>
              </a:lnSpc>
              <a:spcBef>
                <a:spcPts val="0"/>
              </a:spcBef>
              <a:buNone/>
              <a:defRPr sz="1150"/>
            </a:lvl4pPr>
            <a:lvl5pPr marL="0" indent="0">
              <a:lnSpc>
                <a:spcPts val="1400"/>
              </a:lnSpc>
              <a:spcBef>
                <a:spcPts val="0"/>
              </a:spcBef>
              <a:buNone/>
              <a:defRPr sz="11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77297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0D2C40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D2C40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12849" y="6408039"/>
            <a:ext cx="256032" cy="256032"/>
          </a:xfrm>
          <a:prstGeom prst="ellipse">
            <a:avLst/>
          </a:prstGeom>
          <a:solidFill>
            <a:schemeClr val="accent1"/>
          </a:solidFill>
        </p:spPr>
        <p:txBody>
          <a:bodyPr vert="horz" lIns="0" tIns="0" rIns="0" bIns="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fld id="{B1AC83B0-B844-44F1-B4BE-92A8C14C00CC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010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Photo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419099" y="-6773"/>
            <a:ext cx="11772900" cy="6876288"/>
          </a:xfrm>
        </p:spPr>
        <p:txBody>
          <a:bodyPr/>
          <a:lstStyle>
            <a:lvl1pPr algn="ctr">
              <a:defRPr baseline="0"/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0D2C40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D2C40"/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12849" y="6408039"/>
            <a:ext cx="256032" cy="256032"/>
          </a:xfrm>
          <a:prstGeom prst="ellipse">
            <a:avLst/>
          </a:prstGeom>
          <a:solidFill>
            <a:schemeClr val="accent1"/>
          </a:solidFill>
        </p:spPr>
        <p:txBody>
          <a:bodyPr vert="horz" lIns="0" tIns="0" rIns="0" bIns="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fld id="{B1AC83B0-B844-44F1-B4BE-92A8C14C00CC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691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ogo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6193" y="573035"/>
            <a:ext cx="4026697" cy="52189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0D2C40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D2C40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12849" y="6408039"/>
            <a:ext cx="256032" cy="256032"/>
          </a:xfrm>
          <a:prstGeom prst="ellipse">
            <a:avLst/>
          </a:prstGeom>
          <a:solidFill>
            <a:schemeClr val="accent1"/>
          </a:solidFill>
        </p:spPr>
        <p:txBody>
          <a:bodyPr vert="horz" lIns="0" tIns="0" rIns="0" bIns="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fld id="{B1AC83B0-B844-44F1-B4BE-92A8C14C00CC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306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ogo-Lar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7"/>
          <a:stretch/>
        </p:blipFill>
        <p:spPr>
          <a:xfrm>
            <a:off x="1" y="-1"/>
            <a:ext cx="12191999" cy="68580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010" y="2688009"/>
            <a:ext cx="2626091" cy="1473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098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ogo-Smal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7"/>
          <a:stretch/>
        </p:blipFill>
        <p:spPr>
          <a:xfrm>
            <a:off x="1" y="-1"/>
            <a:ext cx="12191999" cy="68580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010" y="2688009"/>
            <a:ext cx="2626091" cy="1473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030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279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7/16/2020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27307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304800" y="6437376"/>
            <a:ext cx="8534400" cy="18288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" y="271708"/>
            <a:ext cx="5486401" cy="5972459"/>
          </a:xfrm>
        </p:spPr>
        <p:txBody>
          <a:bodyPr/>
          <a:lstStyle>
            <a:lvl1pPr>
              <a:lnSpc>
                <a:spcPct val="90000"/>
              </a:lnSpc>
              <a:defRPr sz="3200" b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1749" y="6273801"/>
            <a:ext cx="695452" cy="281940"/>
          </a:xfrm>
          <a:prstGeom prst="rect">
            <a:avLst/>
          </a:prstGeom>
        </p:spPr>
      </p:pic>
      <p:pic>
        <p:nvPicPr>
          <p:cNvPr id="6" name="Picture 5" descr="ibm_gry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1749" y="6273780"/>
            <a:ext cx="695452" cy="281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41398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OpeningNot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800"/>
              </a:spcBef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 marL="0" indent="0">
              <a:spcBef>
                <a:spcPts val="1800"/>
              </a:spcBef>
              <a:buNone/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025457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4144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8857" y="648273"/>
            <a:ext cx="1172095" cy="71073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57357" y="1440415"/>
            <a:ext cx="7394713" cy="2387600"/>
          </a:xfrm>
        </p:spPr>
        <p:txBody>
          <a:bodyPr anchor="b"/>
          <a:lstStyle>
            <a:lvl1pPr algn="l">
              <a:lnSpc>
                <a:spcPts val="4700"/>
              </a:lnSpc>
              <a:defRPr sz="425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57357" y="3902453"/>
            <a:ext cx="7394713" cy="1053863"/>
          </a:xfrm>
        </p:spPr>
        <p:txBody>
          <a:bodyPr>
            <a:noAutofit/>
          </a:bodyPr>
          <a:lstStyle>
            <a:lvl1pPr marL="0" indent="0" algn="l">
              <a:buNone/>
              <a:defRPr sz="2100" b="0">
                <a:solidFill>
                  <a:schemeClr val="bg1"/>
                </a:solidFill>
              </a:defRPr>
            </a:lvl1pPr>
            <a:lvl2pPr marL="342891" indent="0" algn="ctr">
              <a:buNone/>
              <a:defRPr sz="1500"/>
            </a:lvl2pPr>
            <a:lvl3pPr marL="685783" indent="0" algn="ctr">
              <a:buNone/>
              <a:defRPr sz="1351"/>
            </a:lvl3pPr>
            <a:lvl4pPr marL="1028674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9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1" indent="0" algn="ctr">
              <a:buNone/>
              <a:defRPr sz="1200"/>
            </a:lvl9pPr>
          </a:lstStyle>
          <a:p>
            <a:r>
              <a:rPr lang="en-US"/>
              <a:t>Subhead or Second Line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157356" y="5624989"/>
            <a:ext cx="7394712" cy="731363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271" b="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271" b="0"/>
            </a:lvl2pPr>
            <a:lvl3pPr marL="0" indent="0">
              <a:spcBef>
                <a:spcPts val="0"/>
              </a:spcBef>
              <a:buNone/>
              <a:defRPr sz="1271" b="0"/>
            </a:lvl3pPr>
            <a:lvl4pPr marL="0" indent="0">
              <a:spcBef>
                <a:spcPts val="0"/>
              </a:spcBef>
              <a:buNone/>
              <a:defRPr sz="1271" b="0"/>
            </a:lvl4pPr>
            <a:lvl5pPr marL="0" indent="0">
              <a:spcBef>
                <a:spcPts val="0"/>
              </a:spcBef>
              <a:buNone/>
              <a:defRPr sz="1271" b="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16243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2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2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66191" y="1729620"/>
            <a:ext cx="10160000" cy="2418313"/>
          </a:xfrm>
        </p:spPr>
        <p:txBody>
          <a:bodyPr anchor="ctr"/>
          <a:lstStyle>
            <a:lvl1pPr>
              <a:defRPr sz="4251">
                <a:solidFill>
                  <a:schemeClr val="accent5"/>
                </a:solidFill>
              </a:defRPr>
            </a:lvl1pPr>
          </a:lstStyle>
          <a:p>
            <a:r>
              <a:rPr lang="en-US"/>
              <a:t>Section Title Here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11589132" y="6408039"/>
            <a:ext cx="256032" cy="256032"/>
          </a:xfrm>
          <a:solidFill>
            <a:schemeClr val="bg1"/>
          </a:solidFill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AC83B0-B844-44F1-B4BE-92A8C14C00C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517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"/>
            <a:ext cx="12192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66191" y="1729620"/>
            <a:ext cx="10160000" cy="2418313"/>
          </a:xfrm>
        </p:spPr>
        <p:txBody>
          <a:bodyPr anchor="ctr"/>
          <a:lstStyle>
            <a:lvl1pPr>
              <a:defRPr sz="4251">
                <a:solidFill>
                  <a:schemeClr val="accent5"/>
                </a:solidFill>
              </a:defRPr>
            </a:lvl1pPr>
          </a:lstStyle>
          <a:p>
            <a:r>
              <a:rPr lang="en-US"/>
              <a:t>Section Title Here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11589132" y="6408039"/>
            <a:ext cx="256032" cy="256032"/>
          </a:xfrm>
          <a:solidFill>
            <a:schemeClr val="bg1"/>
          </a:solidFill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AC83B0-B844-44F1-B4BE-92A8C14C00C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373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B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66191" y="1729620"/>
            <a:ext cx="10160000" cy="2418313"/>
          </a:xfrm>
        </p:spPr>
        <p:txBody>
          <a:bodyPr anchor="ctr"/>
          <a:lstStyle>
            <a:lvl1pPr>
              <a:defRPr sz="4251">
                <a:solidFill>
                  <a:schemeClr val="accent6"/>
                </a:solidFill>
              </a:defRPr>
            </a:lvl1pPr>
          </a:lstStyle>
          <a:p>
            <a:r>
              <a:rPr lang="en-US"/>
              <a:t>Section Title Here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11589132" y="6408039"/>
            <a:ext cx="256032" cy="256032"/>
          </a:xfrm>
          <a:solidFill>
            <a:schemeClr val="bg1"/>
          </a:solidFill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AC83B0-B844-44F1-B4BE-92A8C14C00C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453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1589132" y="6408039"/>
            <a:ext cx="256032" cy="256032"/>
          </a:xfrm>
        </p:spPr>
        <p:txBody>
          <a:bodyPr/>
          <a:lstStyle/>
          <a:p>
            <a:fld id="{B1AC83B0-B844-44F1-B4BE-92A8C14C00C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1323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extLst>
    <p:ext uri="{DCECCB84-F9BA-43D5-87BE-67443E8EF086}">
      <p15:sldGuideLst xmlns:p15="http://schemas.microsoft.com/office/powerpoint/2012/main">
        <p15:guide id="1" pos="265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11589132" y="6408039"/>
            <a:ext cx="256032" cy="256032"/>
          </a:xfrm>
        </p:spPr>
        <p:txBody>
          <a:bodyPr/>
          <a:lstStyle/>
          <a:p>
            <a:fld id="{B1AC83B0-B844-44F1-B4BE-92A8C14C00C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159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ogo-Lar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4539" y="2688011"/>
            <a:ext cx="2624328" cy="1472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302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Speaker Not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800"/>
              </a:spcBef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 marL="302676" indent="-150280">
              <a:spcBef>
                <a:spcPts val="600"/>
              </a:spcBef>
              <a:buClr>
                <a:schemeClr val="tx1"/>
              </a:buClr>
              <a:buSzPct val="80000"/>
              <a:buFont typeface="Arial" panose="020B0604020202020204" pitchFamily="34" charset="0"/>
              <a:buChar char="̶"/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0271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3108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7/16/2020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49660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3" name="Picture 147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-1"/>
            <a:ext cx="12191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57357" y="1440415"/>
            <a:ext cx="9872595" cy="2387600"/>
          </a:xfrm>
        </p:spPr>
        <p:txBody>
          <a:bodyPr anchor="b"/>
          <a:lstStyle>
            <a:lvl1pPr algn="l">
              <a:lnSpc>
                <a:spcPct val="100000"/>
              </a:lnSpc>
              <a:defRPr sz="4267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 (32pt)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57357" y="3902453"/>
            <a:ext cx="9872596" cy="1053863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2133" b="0">
                <a:solidFill>
                  <a:schemeClr val="bg1"/>
                </a:solidFill>
              </a:defRPr>
            </a:lvl1pPr>
            <a:lvl2pPr marL="342891" indent="0" algn="ctr">
              <a:buNone/>
              <a:defRPr sz="1500"/>
            </a:lvl2pPr>
            <a:lvl3pPr marL="685783" indent="0" algn="ctr">
              <a:buNone/>
              <a:defRPr sz="1351"/>
            </a:lvl3pPr>
            <a:lvl4pPr marL="1028674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9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1" indent="0" algn="ctr">
              <a:buNone/>
              <a:defRPr sz="1200"/>
            </a:lvl9pPr>
          </a:lstStyle>
          <a:p>
            <a:r>
              <a:rPr lang="en-US" dirty="0"/>
              <a:t>Subhead or Second Line (16pt)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1157357" y="5624989"/>
            <a:ext cx="4338569" cy="909161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467" b="0" baseline="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271" b="0"/>
            </a:lvl2pPr>
            <a:lvl3pPr marL="0" indent="0">
              <a:spcBef>
                <a:spcPts val="0"/>
              </a:spcBef>
              <a:buNone/>
              <a:defRPr sz="1271" b="0"/>
            </a:lvl3pPr>
            <a:lvl4pPr marL="0" indent="0">
              <a:spcBef>
                <a:spcPts val="0"/>
              </a:spcBef>
              <a:buNone/>
              <a:defRPr sz="1271" b="0"/>
            </a:lvl4pPr>
            <a:lvl5pPr marL="0" indent="0">
              <a:spcBef>
                <a:spcPts val="0"/>
              </a:spcBef>
              <a:buNone/>
              <a:defRPr sz="1271" b="0"/>
            </a:lvl5pPr>
          </a:lstStyle>
          <a:p>
            <a:pPr lvl="0"/>
            <a:r>
              <a:rPr lang="en-US" dirty="0"/>
              <a:t>Presenter Name</a:t>
            </a:r>
          </a:p>
          <a:p>
            <a:pPr lvl="0"/>
            <a:r>
              <a:rPr lang="en-US" dirty="0"/>
              <a:t>Presenter Title</a:t>
            </a:r>
          </a:p>
          <a:p>
            <a:pPr lvl="0"/>
            <a:r>
              <a:rPr lang="en-US" dirty="0"/>
              <a:t>Presenter Email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641" y="648274"/>
            <a:ext cx="1169889" cy="710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184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Click to edit title (28pt)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166192" y="1503123"/>
            <a:ext cx="10621525" cy="4716708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 dirty="0"/>
              <a:t>First level bullet (18pt)</a:t>
            </a:r>
          </a:p>
          <a:p>
            <a:pPr lvl="1"/>
            <a:r>
              <a:rPr lang="en-US" dirty="0"/>
              <a:t>Second level bullet (14pt)</a:t>
            </a:r>
          </a:p>
          <a:p>
            <a:pPr lvl="2"/>
            <a:r>
              <a:rPr lang="en-US" dirty="0"/>
              <a:t>Third level bullet (12pt)</a:t>
            </a:r>
          </a:p>
          <a:p>
            <a:pPr lvl="3"/>
            <a:r>
              <a:rPr lang="en-US" dirty="0"/>
              <a:t>Fourth level (11pt)</a:t>
            </a:r>
          </a:p>
          <a:p>
            <a:pPr lvl="4"/>
            <a:r>
              <a:rPr lang="en-US" dirty="0"/>
              <a:t>Fifth level (10pt)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0D2C4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D2C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404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199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 (28pt)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1166286" y="1249433"/>
            <a:ext cx="10621429" cy="588892"/>
          </a:xfr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defRPr lang="en-US" sz="2000" b="1" kern="1200" baseline="0" smtClean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>
              <a:defRPr lang="en-US" sz="2000" b="1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subhead text (15pt)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 hasCustomPrompt="1"/>
          </p:nvPr>
        </p:nvSpPr>
        <p:spPr>
          <a:xfrm>
            <a:off x="1166192" y="1973943"/>
            <a:ext cx="10621525" cy="4245885"/>
          </a:xfrm>
        </p:spPr>
        <p:txBody>
          <a:bodyPr/>
          <a:lstStyle>
            <a:lvl3pPr marL="304792" indent="-152396">
              <a:defRPr/>
            </a:lvl3pPr>
          </a:lstStyle>
          <a:p>
            <a:pPr lvl="0"/>
            <a:r>
              <a:rPr lang="en-US" dirty="0"/>
              <a:t>First level bullet (18pt)</a:t>
            </a:r>
          </a:p>
          <a:p>
            <a:pPr lvl="1"/>
            <a:r>
              <a:rPr lang="en-US" dirty="0"/>
              <a:t>Second level bullet (14pt)</a:t>
            </a:r>
          </a:p>
          <a:p>
            <a:pPr lvl="2"/>
            <a:r>
              <a:rPr lang="en-US" dirty="0"/>
              <a:t>Third level bullet (12pt)</a:t>
            </a:r>
          </a:p>
          <a:p>
            <a:pPr lvl="3"/>
            <a:r>
              <a:rPr lang="en-US" dirty="0"/>
              <a:t>Fourth level (11pt)</a:t>
            </a:r>
          </a:p>
          <a:p>
            <a:pPr lvl="4"/>
            <a:r>
              <a:rPr lang="en-US" dirty="0"/>
              <a:t>Fifth level (10pt)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US" dirty="0">
              <a:solidFill>
                <a:srgbClr val="0D2C40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>
              <a:solidFill>
                <a:srgbClr val="0D2C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189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 (28pt)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166191" y="1498601"/>
            <a:ext cx="5195860" cy="4721228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400" b="1"/>
            </a:lvl1pPr>
            <a:lvl2pPr marL="152396" indent="-152396">
              <a:buFont typeface="Arial" panose="020B0604020202020204" pitchFamily="34" charset="0"/>
              <a:buChar char="•"/>
              <a:defRPr sz="1867" b="0"/>
            </a:lvl2pPr>
            <a:lvl3pPr marL="304792" indent="-152396">
              <a:defRPr sz="1600"/>
            </a:lvl3pPr>
            <a:lvl4pPr marL="457189" indent="-152396">
              <a:defRPr sz="1467"/>
            </a:lvl4pPr>
            <a:lvl5pPr marL="609585" indent="-152396">
              <a:tabLst>
                <a:tab pos="914377" algn="l"/>
              </a:tabLst>
              <a:defRPr sz="1333"/>
            </a:lvl5pPr>
          </a:lstStyle>
          <a:p>
            <a:pPr lvl="0"/>
            <a:r>
              <a:rPr lang="en-US" dirty="0"/>
              <a:t>First level bullet (18pt)</a:t>
            </a:r>
          </a:p>
          <a:p>
            <a:pPr lvl="1"/>
            <a:r>
              <a:rPr lang="en-US" dirty="0"/>
              <a:t>Second level bullet (14pt)</a:t>
            </a:r>
          </a:p>
          <a:p>
            <a:pPr lvl="2"/>
            <a:r>
              <a:rPr lang="en-US" dirty="0"/>
              <a:t>Third level bullet (12pt)</a:t>
            </a:r>
          </a:p>
          <a:p>
            <a:pPr lvl="3"/>
            <a:r>
              <a:rPr lang="en-US" dirty="0"/>
              <a:t>Fourth level (11pt)</a:t>
            </a:r>
          </a:p>
          <a:p>
            <a:pPr lvl="4"/>
            <a:r>
              <a:rPr lang="en-US" dirty="0"/>
              <a:t>Fifth level (10pt)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 hasCustomPrompt="1"/>
          </p:nvPr>
        </p:nvSpPr>
        <p:spPr>
          <a:xfrm>
            <a:off x="6591242" y="1499565"/>
            <a:ext cx="5200711" cy="4721228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400" b="1"/>
            </a:lvl1pPr>
            <a:lvl2pPr marL="152396" indent="-152396">
              <a:buFont typeface="Arial" panose="020B0604020202020204" pitchFamily="34" charset="0"/>
              <a:buChar char="•"/>
              <a:defRPr sz="1867" b="0"/>
            </a:lvl2pPr>
            <a:lvl3pPr marL="304792" indent="-152396">
              <a:defRPr sz="1600"/>
            </a:lvl3pPr>
            <a:lvl4pPr marL="457189" indent="-152396">
              <a:defRPr sz="1467"/>
            </a:lvl4pPr>
            <a:lvl5pPr marL="609585" indent="-152396">
              <a:defRPr sz="1333"/>
            </a:lvl5pPr>
          </a:lstStyle>
          <a:p>
            <a:pPr lvl="0"/>
            <a:r>
              <a:rPr lang="en-US" dirty="0"/>
              <a:t>First level bullet (18pt)</a:t>
            </a:r>
          </a:p>
          <a:p>
            <a:pPr lvl="1"/>
            <a:r>
              <a:rPr lang="en-US" dirty="0"/>
              <a:t>Second level bullet (14pt)</a:t>
            </a:r>
          </a:p>
          <a:p>
            <a:pPr lvl="2"/>
            <a:r>
              <a:rPr lang="en-US" dirty="0"/>
              <a:t>Third level bullet (12pt)</a:t>
            </a:r>
          </a:p>
          <a:p>
            <a:pPr lvl="3"/>
            <a:r>
              <a:rPr lang="en-US" dirty="0"/>
              <a:t>Fourth level (11pt)</a:t>
            </a:r>
          </a:p>
          <a:p>
            <a:pPr lvl="4"/>
            <a:r>
              <a:rPr lang="en-US" dirty="0"/>
              <a:t>Fifth level (10pt)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en-US" dirty="0">
              <a:solidFill>
                <a:srgbClr val="0D2C4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 dirty="0">
              <a:solidFill>
                <a:srgbClr val="0D2C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725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 w 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 (28pt)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166191" y="1842054"/>
            <a:ext cx="5195860" cy="437777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400" b="1"/>
            </a:lvl1pPr>
            <a:lvl2pPr marL="152396" indent="-152396">
              <a:buFont typeface="Arial" panose="020B0604020202020204" pitchFamily="34" charset="0"/>
              <a:buChar char="•"/>
              <a:defRPr sz="1867" b="0"/>
            </a:lvl2pPr>
            <a:lvl3pPr marL="304792" indent="-152396">
              <a:defRPr sz="1600"/>
            </a:lvl3pPr>
            <a:lvl4pPr marL="457189" indent="-152396">
              <a:defRPr sz="1467"/>
            </a:lvl4pPr>
            <a:lvl5pPr marL="609585" indent="-152396">
              <a:tabLst>
                <a:tab pos="914377" algn="l"/>
              </a:tabLst>
              <a:defRPr sz="1333"/>
            </a:lvl5pPr>
          </a:lstStyle>
          <a:p>
            <a:pPr lvl="0"/>
            <a:r>
              <a:rPr lang="en-US" dirty="0"/>
              <a:t>First level bullet (18pt)</a:t>
            </a:r>
          </a:p>
          <a:p>
            <a:pPr lvl="1"/>
            <a:r>
              <a:rPr lang="en-US" dirty="0"/>
              <a:t>Second level bullet (14pt)</a:t>
            </a:r>
          </a:p>
          <a:p>
            <a:pPr lvl="2"/>
            <a:r>
              <a:rPr lang="en-US" dirty="0"/>
              <a:t>Third level bullet (12pt)</a:t>
            </a:r>
          </a:p>
          <a:p>
            <a:pPr lvl="3"/>
            <a:r>
              <a:rPr lang="en-US" dirty="0"/>
              <a:t>Fourth level (11pt)</a:t>
            </a:r>
          </a:p>
          <a:p>
            <a:pPr lvl="4"/>
            <a:r>
              <a:rPr lang="en-US" dirty="0"/>
              <a:t>Fifth level (10pt)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1166286" y="1320595"/>
            <a:ext cx="5195812" cy="438151"/>
          </a:xfrm>
        </p:spPr>
        <p:txBody>
          <a:bodyPr anchor="ctr"/>
          <a:lstStyle>
            <a:lvl1pPr marL="0" indent="0" algn="ctr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>
              <a:defRPr lang="en-US" sz="2000" b="1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Column 1 Subhead (15pt)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 hasCustomPrompt="1"/>
          </p:nvPr>
        </p:nvSpPr>
        <p:spPr>
          <a:xfrm>
            <a:off x="6591242" y="1843018"/>
            <a:ext cx="5200711" cy="437777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400" b="1"/>
            </a:lvl1pPr>
            <a:lvl2pPr marL="152396" indent="-152396">
              <a:buFont typeface="Arial" panose="020B0604020202020204" pitchFamily="34" charset="0"/>
              <a:buChar char="•"/>
              <a:defRPr sz="1867" b="0"/>
            </a:lvl2pPr>
            <a:lvl3pPr marL="304792" indent="-152396">
              <a:defRPr sz="1600"/>
            </a:lvl3pPr>
            <a:lvl4pPr marL="457189" indent="-152396">
              <a:defRPr sz="1467"/>
            </a:lvl4pPr>
            <a:lvl5pPr marL="609585" indent="-152396">
              <a:defRPr sz="1333"/>
            </a:lvl5pPr>
          </a:lstStyle>
          <a:p>
            <a:pPr lvl="0"/>
            <a:r>
              <a:rPr lang="en-US" dirty="0"/>
              <a:t>First level bullet (18pt)</a:t>
            </a:r>
          </a:p>
          <a:p>
            <a:pPr lvl="1"/>
            <a:r>
              <a:rPr lang="en-US" dirty="0"/>
              <a:t>Second level bullet (14pt)</a:t>
            </a:r>
          </a:p>
          <a:p>
            <a:pPr lvl="2"/>
            <a:r>
              <a:rPr lang="en-US" dirty="0"/>
              <a:t>Third level bullet (12pt)</a:t>
            </a:r>
          </a:p>
          <a:p>
            <a:pPr lvl="3"/>
            <a:r>
              <a:rPr lang="en-US" dirty="0"/>
              <a:t>Fourth level (11pt)</a:t>
            </a:r>
          </a:p>
          <a:p>
            <a:pPr lvl="4"/>
            <a:r>
              <a:rPr lang="en-US" dirty="0"/>
              <a:t>Fifth level (10pt)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5" hasCustomPrompt="1"/>
          </p:nvPr>
        </p:nvSpPr>
        <p:spPr>
          <a:xfrm>
            <a:off x="6591334" y="1320595"/>
            <a:ext cx="5200711" cy="438151"/>
          </a:xfrm>
        </p:spPr>
        <p:txBody>
          <a:bodyPr anchor="ctr"/>
          <a:lstStyle>
            <a:lvl1pPr marL="0" indent="0" algn="ctr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>
              <a:defRPr lang="en-US" sz="2000" b="1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Column 2 Subhead (15pt)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en-US" dirty="0">
              <a:solidFill>
                <a:srgbClr val="0D2C4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 dirty="0">
              <a:solidFill>
                <a:srgbClr val="0D2C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63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w 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 (28pt)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166193" y="1835429"/>
            <a:ext cx="3413760" cy="437777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67" b="1"/>
            </a:lvl1pPr>
            <a:lvl2pPr marL="152396" indent="-152396">
              <a:buFont typeface="Arial" panose="020B0604020202020204" pitchFamily="34" charset="0"/>
              <a:buChar char="•"/>
              <a:defRPr sz="1467" b="0"/>
            </a:lvl2pPr>
            <a:lvl3pPr marL="304792" indent="-152396">
              <a:buFont typeface="Arial" panose="020B0604020202020204" pitchFamily="34" charset="0"/>
              <a:buChar char="-"/>
              <a:defRPr sz="1200"/>
            </a:lvl3pPr>
            <a:lvl4pPr marL="457189" indent="-152396">
              <a:buFont typeface="Arial" panose="020B0604020202020204" pitchFamily="34" charset="0"/>
              <a:buChar char="•"/>
              <a:defRPr sz="1000"/>
            </a:lvl4pPr>
            <a:lvl5pPr marL="609585" indent="-152396">
              <a:buFont typeface="Arial" panose="020B0604020202020204" pitchFamily="34" charset="0"/>
              <a:buChar char="•"/>
              <a:defRPr sz="1000"/>
            </a:lvl5pPr>
          </a:lstStyle>
          <a:p>
            <a:pPr lvl="0"/>
            <a:r>
              <a:rPr lang="en-US" dirty="0"/>
              <a:t>First level bullet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1166287" y="1317763"/>
            <a:ext cx="3413760" cy="438151"/>
          </a:xfrm>
        </p:spPr>
        <p:txBody>
          <a:bodyPr anchor="ctr"/>
          <a:lstStyle>
            <a:lvl1pPr marL="0" indent="0" algn="ctr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>
              <a:defRPr lang="en-US" sz="2000" b="1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Column 1 Sub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4" hasCustomPrompt="1"/>
          </p:nvPr>
        </p:nvSpPr>
        <p:spPr>
          <a:xfrm>
            <a:off x="4770169" y="1835429"/>
            <a:ext cx="3413760" cy="437777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lang="en-US" sz="1867" b="1" kern="1200" baseline="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28594" indent="-228594">
              <a:buFont typeface="Arial" panose="020B0604020202020204" pitchFamily="34" charset="0"/>
              <a:buNone/>
              <a:defRPr lang="en-US" sz="1467" b="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380990" indent="-228594">
              <a:buNone/>
              <a:defRPr lang="en-US" sz="120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33387" indent="-228594">
              <a:buNone/>
              <a:defRPr lang="en-US" sz="100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685783" indent="-228594">
              <a:buNone/>
              <a:defRPr lang="en-US" sz="1000" kern="12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0" indent="0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None/>
            </a:pPr>
            <a:r>
              <a:rPr lang="en-US" dirty="0"/>
              <a:t>First level bullet</a:t>
            </a:r>
          </a:p>
          <a:p>
            <a:pPr marL="152396" lvl="1" indent="-152396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Second level</a:t>
            </a:r>
          </a:p>
          <a:p>
            <a:pPr marL="304792" lvl="2" indent="-152396" algn="l" defTabSz="68895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-"/>
            </a:pPr>
            <a:r>
              <a:rPr lang="en-US" dirty="0"/>
              <a:t>Third level</a:t>
            </a:r>
          </a:p>
          <a:p>
            <a:pPr marL="457189" lvl="3" indent="-152396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Fourth level</a:t>
            </a:r>
          </a:p>
          <a:p>
            <a:pPr marL="609585" lvl="4" indent="-152396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Fifth level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5" hasCustomPrompt="1"/>
          </p:nvPr>
        </p:nvSpPr>
        <p:spPr>
          <a:xfrm>
            <a:off x="4770169" y="1317763"/>
            <a:ext cx="3413760" cy="438151"/>
          </a:xfrm>
        </p:spPr>
        <p:txBody>
          <a:bodyPr anchor="ctr"/>
          <a:lstStyle>
            <a:lvl1pPr marL="0" indent="0" algn="ctr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>
              <a:defRPr lang="en-US" sz="2000" b="1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Column 2 Sub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6" hasCustomPrompt="1"/>
          </p:nvPr>
        </p:nvSpPr>
        <p:spPr>
          <a:xfrm>
            <a:off x="8373960" y="1835429"/>
            <a:ext cx="3413760" cy="437777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lang="en-US" sz="1867" b="1" kern="1200" baseline="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28594" indent="-228594">
              <a:buFont typeface="Arial" panose="020B0604020202020204" pitchFamily="34" charset="0"/>
              <a:buNone/>
              <a:defRPr lang="en-US" sz="1467" b="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380990" indent="-228594">
              <a:buNone/>
              <a:defRPr lang="en-US" sz="120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33387" indent="-228594">
              <a:buNone/>
              <a:defRPr lang="en-US" sz="100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685783" indent="-228594">
              <a:buNone/>
              <a:defRPr lang="en-US" sz="1000" kern="12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0" indent="0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None/>
            </a:pPr>
            <a:r>
              <a:rPr lang="en-US" dirty="0"/>
              <a:t>First level bullet</a:t>
            </a:r>
          </a:p>
          <a:p>
            <a:pPr marL="152396" lvl="1" indent="-152396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Second level</a:t>
            </a:r>
          </a:p>
          <a:p>
            <a:pPr marL="304792" lvl="2" indent="-152396" algn="l" defTabSz="68895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-"/>
            </a:pPr>
            <a:r>
              <a:rPr lang="en-US" dirty="0"/>
              <a:t>Third level</a:t>
            </a:r>
          </a:p>
          <a:p>
            <a:pPr marL="457189" lvl="3" indent="-152396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Fourth level</a:t>
            </a:r>
          </a:p>
          <a:p>
            <a:pPr marL="609585" lvl="4" indent="-152396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Fifth level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8374052" y="1317763"/>
            <a:ext cx="3413760" cy="438151"/>
          </a:xfrm>
        </p:spPr>
        <p:txBody>
          <a:bodyPr anchor="ctr"/>
          <a:lstStyle>
            <a:lvl1pPr marL="0" indent="0" algn="ctr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>
              <a:defRPr lang="en-US" sz="2000" b="1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Column 3 Sub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endParaRPr lang="en-US" dirty="0">
              <a:solidFill>
                <a:srgbClr val="0D2C4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en-US" dirty="0">
              <a:solidFill>
                <a:srgbClr val="0D2C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452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 (28pt)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166192" y="1315962"/>
            <a:ext cx="2560320" cy="490386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733" b="1"/>
            </a:lvl1pPr>
            <a:lvl2pPr marL="154513" indent="-154513">
              <a:buFont typeface="Arial" panose="020B0604020202020204" pitchFamily="34" charset="0"/>
              <a:buChar char="•"/>
              <a:defRPr sz="1400" b="0"/>
            </a:lvl2pPr>
            <a:lvl3pPr marL="309026" indent="-154513">
              <a:buFont typeface="Arial" panose="020B0604020202020204" pitchFamily="34" charset="0"/>
              <a:buChar char="-"/>
              <a:defRPr sz="1200"/>
            </a:lvl3pPr>
            <a:lvl4pPr marL="455073" indent="-154513">
              <a:buFont typeface="Arial" panose="020B0604020202020204" pitchFamily="34" charset="0"/>
              <a:buChar char="•"/>
              <a:defRPr sz="1000"/>
            </a:lvl4pPr>
            <a:lvl5pPr marL="609585" indent="-154513">
              <a:buFont typeface="Arial" panose="020B0604020202020204" pitchFamily="34" charset="0"/>
              <a:buChar char="•"/>
              <a:defRPr sz="1000"/>
            </a:lvl5pPr>
          </a:lstStyle>
          <a:p>
            <a:pPr lvl="0"/>
            <a:r>
              <a:rPr lang="en-US" dirty="0"/>
              <a:t>Column 1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3" hasCustomPrompt="1"/>
          </p:nvPr>
        </p:nvSpPr>
        <p:spPr>
          <a:xfrm>
            <a:off x="3853260" y="1315961"/>
            <a:ext cx="2560320" cy="4903867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733" b="1"/>
            </a:lvl1pPr>
            <a:lvl2pPr marL="228594" indent="-228594">
              <a:buFont typeface="Arial" panose="020B0604020202020204" pitchFamily="34" charset="0"/>
              <a:buNone/>
              <a:defRPr lang="en-US" sz="1400" b="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383106" indent="-228594">
              <a:buNone/>
              <a:defRPr lang="en-US" sz="120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29153" indent="-228594">
              <a:buNone/>
              <a:defRPr lang="en-US" sz="100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683666" indent="-228594">
              <a:buNone/>
              <a:defRPr lang="en-US" sz="1000" kern="12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Column 2</a:t>
            </a:r>
          </a:p>
          <a:p>
            <a:pPr marL="154513" lvl="1" indent="-154513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Second level</a:t>
            </a:r>
          </a:p>
          <a:p>
            <a:pPr marL="309026" lvl="2" indent="-154513" algn="l" defTabSz="68895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-"/>
            </a:pPr>
            <a:r>
              <a:rPr lang="en-US" dirty="0"/>
              <a:t>Third level</a:t>
            </a:r>
          </a:p>
          <a:p>
            <a:pPr marL="455073" lvl="3" indent="-154513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Fourth level</a:t>
            </a:r>
          </a:p>
          <a:p>
            <a:pPr marL="609585" lvl="4" indent="-154513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Fifth level</a:t>
            </a:r>
          </a:p>
        </p:txBody>
      </p:sp>
      <p:sp>
        <p:nvSpPr>
          <p:cNvPr id="17" name="Content Placeholder 2"/>
          <p:cNvSpPr>
            <a:spLocks noGrp="1"/>
          </p:cNvSpPr>
          <p:nvPr>
            <p:ph idx="14" hasCustomPrompt="1"/>
          </p:nvPr>
        </p:nvSpPr>
        <p:spPr>
          <a:xfrm>
            <a:off x="6540328" y="1315961"/>
            <a:ext cx="2560320" cy="4903867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733" b="1"/>
            </a:lvl1pPr>
            <a:lvl2pPr marL="228594" indent="-228594">
              <a:buFont typeface="Arial" panose="020B0604020202020204" pitchFamily="34" charset="0"/>
              <a:buNone/>
              <a:defRPr lang="en-US" sz="1400" b="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383106" indent="-228594">
              <a:buNone/>
              <a:defRPr lang="en-US" sz="120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29153" indent="-228594">
              <a:buNone/>
              <a:defRPr lang="en-US" sz="100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683666" indent="-228594">
              <a:buNone/>
              <a:defRPr lang="en-US" sz="1000" kern="12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Column 3</a:t>
            </a:r>
          </a:p>
          <a:p>
            <a:pPr marL="154513" lvl="1" indent="-154513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Second level</a:t>
            </a:r>
          </a:p>
          <a:p>
            <a:pPr marL="309026" lvl="2" indent="-154513" algn="l" defTabSz="68895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-"/>
            </a:pPr>
            <a:r>
              <a:rPr lang="en-US" dirty="0"/>
              <a:t>Third level</a:t>
            </a:r>
          </a:p>
          <a:p>
            <a:pPr marL="455073" lvl="3" indent="-154513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Fourth level</a:t>
            </a:r>
          </a:p>
          <a:p>
            <a:pPr marL="609585" lvl="4" indent="-154513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Fifth level</a:t>
            </a:r>
          </a:p>
        </p:txBody>
      </p:sp>
      <p:sp>
        <p:nvSpPr>
          <p:cNvPr id="18" name="Content Placeholder 2"/>
          <p:cNvSpPr>
            <a:spLocks noGrp="1"/>
          </p:cNvSpPr>
          <p:nvPr>
            <p:ph idx="15" hasCustomPrompt="1"/>
          </p:nvPr>
        </p:nvSpPr>
        <p:spPr>
          <a:xfrm>
            <a:off x="9227397" y="1315961"/>
            <a:ext cx="2560320" cy="4903867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733" b="1"/>
            </a:lvl1pPr>
            <a:lvl2pPr marL="228594" indent="-228594">
              <a:buFont typeface="Arial" panose="020B0604020202020204" pitchFamily="34" charset="0"/>
              <a:buNone/>
              <a:defRPr lang="en-US" sz="1400" b="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383106" indent="-228594">
              <a:buNone/>
              <a:defRPr lang="en-US" sz="120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29153" indent="-228594">
              <a:buNone/>
              <a:defRPr lang="en-US" sz="100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683666" indent="-228594">
              <a:buNone/>
              <a:defRPr lang="en-US" sz="1000" kern="12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Column 4</a:t>
            </a:r>
          </a:p>
          <a:p>
            <a:pPr marL="154513" lvl="1" indent="-154513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Second level</a:t>
            </a:r>
          </a:p>
          <a:p>
            <a:pPr marL="309026" lvl="2" indent="-154513" algn="l" defTabSz="68895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-"/>
            </a:pPr>
            <a:r>
              <a:rPr lang="en-US" dirty="0"/>
              <a:t>Third level</a:t>
            </a:r>
          </a:p>
          <a:p>
            <a:pPr marL="455073" lvl="3" indent="-154513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Fourth level</a:t>
            </a:r>
          </a:p>
          <a:p>
            <a:pPr marL="609585" lvl="4" indent="-154513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en-US" dirty="0">
              <a:solidFill>
                <a:srgbClr val="0D2C4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 dirty="0">
              <a:solidFill>
                <a:srgbClr val="0D2C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176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 (28pt)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0D2C40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D2C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680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- Bran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0D2C4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D2C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059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1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648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16000" y="2219845"/>
            <a:ext cx="10160000" cy="2418313"/>
          </a:xfrm>
        </p:spPr>
        <p:txBody>
          <a:bodyPr anchor="ctr"/>
          <a:lstStyle>
            <a:lvl1pPr>
              <a:defRPr sz="3733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Section Title Here</a:t>
            </a:r>
          </a:p>
        </p:txBody>
      </p:sp>
      <p:sp>
        <p:nvSpPr>
          <p:cNvPr id="3" name="Oval 2"/>
          <p:cNvSpPr/>
          <p:nvPr userDrawn="1"/>
        </p:nvSpPr>
        <p:spPr>
          <a:xfrm>
            <a:off x="11618976" y="6412992"/>
            <a:ext cx="256032" cy="2560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 defTabSz="914377">
              <a:defRPr/>
            </a:pPr>
            <a:fld id="{B1AC83B0-B844-44F1-B4BE-92A8C14C00CC}" type="slidenum">
              <a:rPr lang="en-US" sz="907" smtClean="0">
                <a:solidFill>
                  <a:srgbClr val="02D35F"/>
                </a:solidFill>
              </a:rPr>
              <a:pPr algn="ctr" defTabSz="914377">
                <a:defRPr/>
              </a:pPr>
              <a:t>‹#›</a:t>
            </a:fld>
            <a:endParaRPr lang="en-US" sz="907" dirty="0">
              <a:solidFill>
                <a:srgbClr val="02D3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51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7/16/2020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980398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2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1016000" y="2219845"/>
            <a:ext cx="10160000" cy="2418313"/>
          </a:xfrm>
        </p:spPr>
        <p:txBody>
          <a:bodyPr anchor="ctr"/>
          <a:lstStyle>
            <a:lvl1pPr>
              <a:defRPr sz="3733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Section Title Here</a:t>
            </a:r>
          </a:p>
        </p:txBody>
      </p:sp>
      <p:sp>
        <p:nvSpPr>
          <p:cNvPr id="5" name="Oval 4"/>
          <p:cNvSpPr/>
          <p:nvPr userDrawn="1"/>
        </p:nvSpPr>
        <p:spPr>
          <a:xfrm>
            <a:off x="11618976" y="6412992"/>
            <a:ext cx="256032" cy="25603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 defTabSz="914377">
              <a:defRPr/>
            </a:pPr>
            <a:fld id="{B1AC83B0-B844-44F1-B4BE-92A8C14C00CC}" type="slidenum">
              <a:rPr lang="en-US" sz="907" smtClean="0">
                <a:solidFill>
                  <a:prstClr val="white"/>
                </a:solidFill>
              </a:rPr>
              <a:pPr algn="ctr" defTabSz="914377">
                <a:defRPr/>
              </a:pPr>
              <a:t>‹#›</a:t>
            </a:fld>
            <a:endParaRPr lang="en-US" sz="907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8260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3 - 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-1"/>
            <a:ext cx="12191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16000" y="2219845"/>
            <a:ext cx="10160000" cy="2418313"/>
          </a:xfrm>
        </p:spPr>
        <p:txBody>
          <a:bodyPr anchor="ctr"/>
          <a:lstStyle>
            <a:lvl1pPr>
              <a:defRPr sz="3733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Section Title Here</a:t>
            </a:r>
          </a:p>
        </p:txBody>
      </p:sp>
      <p:sp>
        <p:nvSpPr>
          <p:cNvPr id="6" name="Oval 5"/>
          <p:cNvSpPr/>
          <p:nvPr userDrawn="1"/>
        </p:nvSpPr>
        <p:spPr>
          <a:xfrm>
            <a:off x="11618976" y="6412992"/>
            <a:ext cx="256032" cy="2560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 defTabSz="914377">
              <a:defRPr/>
            </a:pPr>
            <a:fld id="{B1AC83B0-B844-44F1-B4BE-92A8C14C00CC}" type="slidenum">
              <a:rPr lang="en-US" sz="907" smtClean="0">
                <a:solidFill>
                  <a:srgbClr val="02D35F"/>
                </a:solidFill>
              </a:rPr>
              <a:pPr algn="ctr" defTabSz="914377">
                <a:defRPr/>
              </a:pPr>
              <a:t>‹#›</a:t>
            </a:fld>
            <a:endParaRPr lang="en-US" sz="907" dirty="0">
              <a:solidFill>
                <a:srgbClr val="02D3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385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Break 4 - B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"/>
            <a:ext cx="12192000" cy="68921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16000" y="2219845"/>
            <a:ext cx="10160000" cy="2418313"/>
          </a:xfrm>
        </p:spPr>
        <p:txBody>
          <a:bodyPr anchor="ctr"/>
          <a:lstStyle>
            <a:lvl1pPr>
              <a:defRPr sz="3733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Section Title Here</a:t>
            </a:r>
          </a:p>
        </p:txBody>
      </p:sp>
      <p:sp>
        <p:nvSpPr>
          <p:cNvPr id="5" name="Oval 4"/>
          <p:cNvSpPr/>
          <p:nvPr userDrawn="1"/>
        </p:nvSpPr>
        <p:spPr>
          <a:xfrm>
            <a:off x="11618976" y="6412992"/>
            <a:ext cx="256032" cy="2560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 defTabSz="914377">
              <a:defRPr/>
            </a:pPr>
            <a:fld id="{B1AC83B0-B844-44F1-B4BE-92A8C14C00CC}" type="slidenum">
              <a:rPr lang="en-US" sz="907" smtClean="0">
                <a:solidFill>
                  <a:srgbClr val="02D35F"/>
                </a:solidFill>
              </a:rPr>
              <a:pPr algn="ctr" defTabSz="914377">
                <a:defRPr/>
              </a:pPr>
              <a:t>‹#›</a:t>
            </a:fld>
            <a:endParaRPr lang="en-US" sz="907" dirty="0">
              <a:solidFill>
                <a:srgbClr val="02D3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014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ogo-Lar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-1"/>
            <a:ext cx="12191999" cy="68580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011" y="2688010"/>
            <a:ext cx="2626091" cy="1473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949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9135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1166040" y="573120"/>
            <a:ext cx="10187280" cy="52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 type="body"/>
          </p:nvPr>
        </p:nvSpPr>
        <p:spPr>
          <a:xfrm>
            <a:off x="1166040" y="1252440"/>
            <a:ext cx="10187280" cy="496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1" strike="noStrike" spc="-1">
              <a:solidFill>
                <a:srgbClr val="0D2C4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992548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FA79-718A-4545-86D2-30A22BF4B20C}" type="datetimeFigureOut">
              <a:rPr lang="en-US" smtClean="0">
                <a:solidFill>
                  <a:srgbClr val="0D2C40"/>
                </a:solidFill>
              </a:rPr>
              <a:pPr/>
              <a:t>7/16/2020</a:t>
            </a:fld>
            <a:endParaRPr lang="en-US">
              <a:solidFill>
                <a:srgbClr val="0D2C4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D2C4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0B611-7621-4D8D-B5EA-D483F3F5CEF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604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7/16/2020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352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7/16/2020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70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50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23" Type="http://schemas.openxmlformats.org/officeDocument/2006/relationships/image" Target="../media/image8.jpeg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5.xml"/><Relationship Id="rId10" Type="http://schemas.openxmlformats.org/officeDocument/2006/relationships/image" Target="../media/image15.jpeg"/><Relationship Id="rId4" Type="http://schemas.openxmlformats.org/officeDocument/2006/relationships/slideLayout" Target="../slideLayouts/slideLayout54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slideLayout" Target="../slideLayouts/slideLayout71.xml"/><Relationship Id="rId18" Type="http://schemas.openxmlformats.org/officeDocument/2006/relationships/slideLayout" Target="../slideLayouts/slideLayout7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slideLayout" Target="../slideLayouts/slideLayout70.xml"/><Relationship Id="rId17" Type="http://schemas.openxmlformats.org/officeDocument/2006/relationships/slideLayout" Target="../slideLayouts/slideLayout75.xml"/><Relationship Id="rId2" Type="http://schemas.openxmlformats.org/officeDocument/2006/relationships/slideLayout" Target="../slideLayouts/slideLayout60.xml"/><Relationship Id="rId16" Type="http://schemas.openxmlformats.org/officeDocument/2006/relationships/slideLayout" Target="../slideLayouts/slideLayout74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68.xml"/><Relationship Id="rId19" Type="http://schemas.openxmlformats.org/officeDocument/2006/relationships/theme" Target="../theme/theme5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Relationship Id="rId14" Type="http://schemas.openxmlformats.org/officeDocument/2006/relationships/slideLayout" Target="../slideLayouts/slideLayout7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7/16/2020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2284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66194" y="457201"/>
            <a:ext cx="10621527" cy="78104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/>
          <a:p>
            <a:r>
              <a:rPr lang="en-US" dirty="0"/>
              <a:t>Click to add title (28pt)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6192" y="1498600"/>
            <a:ext cx="10621525" cy="47212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First level bullet (18pt)</a:t>
            </a:r>
          </a:p>
          <a:p>
            <a:pPr lvl="1"/>
            <a:r>
              <a:rPr lang="en-US" dirty="0"/>
              <a:t>Second level bullet (14pt)</a:t>
            </a:r>
          </a:p>
          <a:p>
            <a:pPr lvl="2"/>
            <a:r>
              <a:rPr lang="en-US" dirty="0"/>
              <a:t>Third level bullet (12pt)</a:t>
            </a:r>
          </a:p>
          <a:p>
            <a:pPr lvl="3"/>
            <a:r>
              <a:rPr lang="en-US" dirty="0"/>
              <a:t>Fourth level (11pt)</a:t>
            </a:r>
          </a:p>
          <a:p>
            <a:pPr lvl="4"/>
            <a:r>
              <a:rPr lang="en-US" dirty="0"/>
              <a:t>Fifth level (10pt)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66192" y="6356352"/>
            <a:ext cx="24152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0239"/>
          <a:stretch/>
        </p:blipFill>
        <p:spPr>
          <a:xfrm>
            <a:off x="0" y="0"/>
            <a:ext cx="552451" cy="6858000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11618976" y="6412992"/>
            <a:ext cx="256032" cy="25603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fld id="{B1AC83B0-B844-44F1-B4BE-92A8C14C00CC}" type="slidenum">
              <a:rPr lang="en-US" sz="907" smtClean="0"/>
              <a:pPr/>
              <a:t>‹#›</a:t>
            </a:fld>
            <a:endParaRPr lang="en-US" sz="907" dirty="0"/>
          </a:p>
        </p:txBody>
      </p:sp>
    </p:spTree>
    <p:extLst>
      <p:ext uri="{BB962C8B-B14F-4D97-AF65-F5344CB8AC3E}">
        <p14:creationId xmlns:p14="http://schemas.microsoft.com/office/powerpoint/2010/main" val="291849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685783" rtl="0" eaLnBrk="1" latinLnBrk="0" hangingPunct="1">
        <a:lnSpc>
          <a:spcPts val="3360"/>
        </a:lnSpc>
        <a:spcBef>
          <a:spcPct val="0"/>
        </a:spcBef>
        <a:buNone/>
        <a:defRPr sz="3733" b="1" kern="1200" baseline="0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685783" rtl="0" eaLnBrk="1" latinLnBrk="0" hangingPunct="1">
        <a:lnSpc>
          <a:spcPct val="100000"/>
        </a:lnSpc>
        <a:spcBef>
          <a:spcPts val="0"/>
        </a:spcBef>
        <a:spcAft>
          <a:spcPts val="533"/>
        </a:spcAft>
        <a:buFont typeface="Arial" panose="020B0604020202020204" pitchFamily="34" charset="0"/>
        <a:buNone/>
        <a:defRPr sz="2400" b="1" kern="1200" baseline="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152396" indent="-152396" algn="l" defTabSz="685783" rtl="0" eaLnBrk="1" latinLnBrk="0" hangingPunct="1">
        <a:lnSpc>
          <a:spcPct val="100000"/>
        </a:lnSpc>
        <a:spcBef>
          <a:spcPts val="0"/>
        </a:spcBef>
        <a:spcAft>
          <a:spcPts val="533"/>
        </a:spcAft>
        <a:buFont typeface="Arial" panose="020B0604020202020204" pitchFamily="34" charset="0"/>
        <a:buChar char="•"/>
        <a:defRPr sz="1867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304792" indent="-152396" algn="l" defTabSz="688957" rtl="0" eaLnBrk="1" latinLnBrk="0" hangingPunct="1">
        <a:lnSpc>
          <a:spcPct val="100000"/>
        </a:lnSpc>
        <a:spcBef>
          <a:spcPts val="0"/>
        </a:spcBef>
        <a:spcAft>
          <a:spcPts val="533"/>
        </a:spcAft>
        <a:buFont typeface="Arial" panose="020B0604020202020204" pitchFamily="34" charset="0"/>
        <a:buChar char="-"/>
        <a:defRPr sz="16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457189" indent="-152396" algn="l" defTabSz="685783" rtl="0" eaLnBrk="1" latinLnBrk="0" hangingPunct="1">
        <a:lnSpc>
          <a:spcPct val="100000"/>
        </a:lnSpc>
        <a:spcBef>
          <a:spcPts val="0"/>
        </a:spcBef>
        <a:spcAft>
          <a:spcPts val="533"/>
        </a:spcAft>
        <a:buFont typeface="Arial" panose="020B0604020202020204" pitchFamily="34" charset="0"/>
        <a:buChar char="•"/>
        <a:defRPr sz="1467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609585" indent="-152396" algn="l" defTabSz="685783" rtl="0" eaLnBrk="1" latinLnBrk="0" hangingPunct="1">
        <a:lnSpc>
          <a:spcPct val="100000"/>
        </a:lnSpc>
        <a:spcBef>
          <a:spcPts val="0"/>
        </a:spcBef>
        <a:spcAft>
          <a:spcPts val="533"/>
        </a:spcAft>
        <a:buFont typeface="Arial" panose="020B0604020202020204" pitchFamily="34" charset="0"/>
        <a:buChar char="•"/>
        <a:defRPr sz="1333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04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2891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4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9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1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44">
          <p15:clr>
            <a:srgbClr val="F26B43"/>
          </p15:clr>
        </p15:guide>
        <p15:guide id="2" pos="199">
          <p15:clr>
            <a:srgbClr val="F26B43"/>
          </p15:clr>
        </p15:guide>
        <p15:guide id="3" pos="5569">
          <p15:clr>
            <a:srgbClr val="F26B43"/>
          </p15:clr>
        </p15:guide>
        <p15:guide id="4" pos="549">
          <p15:clr>
            <a:srgbClr val="F26B43"/>
          </p15:clr>
        </p15:guide>
        <p15:guide id="5" pos="5211">
          <p15:clr>
            <a:srgbClr val="F26B43"/>
          </p15:clr>
        </p15:guide>
        <p15:guide id="6" orient="horz" pos="585">
          <p15:clr>
            <a:srgbClr val="F26B43"/>
          </p15:clr>
        </p15:guide>
        <p15:guide id="7" orient="horz" pos="2940">
          <p15:clr>
            <a:srgbClr val="F26B43"/>
          </p15:clr>
        </p15:guide>
        <p15:guide id="8" orient="horz" pos="215">
          <p15:clr>
            <a:srgbClr val="F26B43"/>
          </p15:clr>
        </p15:guide>
        <p15:guide id="9" orient="horz" pos="708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66193" y="573035"/>
            <a:ext cx="10187609" cy="52189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6192" y="1252331"/>
            <a:ext cx="10187608" cy="49674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 bullet</a:t>
            </a:r>
          </a:p>
          <a:p>
            <a:pPr lvl="2"/>
            <a:r>
              <a:rPr lang="en-US" dirty="0"/>
              <a:t>Third level bullet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66192" y="6356352"/>
            <a:ext cx="24152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endParaRPr lang="en-US" dirty="0">
              <a:solidFill>
                <a:srgbClr val="0D2C4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2"/>
                </a:solidFill>
              </a:defRPr>
            </a:lvl1pPr>
          </a:lstStyle>
          <a:p>
            <a:endParaRPr lang="en-US" dirty="0">
              <a:solidFill>
                <a:srgbClr val="0D2C4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323849" cy="6858000"/>
          </a:xfrm>
          <a:prstGeom prst="rect">
            <a:avLst/>
          </a:prstGeom>
        </p:spPr>
      </p:pic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12849" y="6408039"/>
            <a:ext cx="256032" cy="256032"/>
          </a:xfrm>
          <a:prstGeom prst="ellipse">
            <a:avLst/>
          </a:prstGeom>
          <a:solidFill>
            <a:schemeClr val="accent1"/>
          </a:solidFill>
        </p:spPr>
        <p:txBody>
          <a:bodyPr vert="horz" lIns="0" tIns="0" rIns="0" bIns="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fld id="{B1AC83B0-B844-44F1-B4BE-92A8C14C00CC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859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  <p:sldLayoutId id="2147483697" r:id="rId18"/>
    <p:sldLayoutId id="2147483698" r:id="rId19"/>
    <p:sldLayoutId id="2147483699" r:id="rId20"/>
    <p:sldLayoutId id="2147483701" r:id="rId2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685800" rtl="0" eaLnBrk="1" latinLnBrk="0" hangingPunct="1">
        <a:lnSpc>
          <a:spcPts val="3360"/>
        </a:lnSpc>
        <a:spcBef>
          <a:spcPct val="0"/>
        </a:spcBef>
        <a:buNone/>
        <a:defRPr sz="2800" b="1" kern="1200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685800" rtl="0" eaLnBrk="1" latinLnBrk="0" hangingPunct="1">
        <a:lnSpc>
          <a:spcPct val="100000"/>
        </a:lnSpc>
        <a:spcBef>
          <a:spcPts val="750"/>
        </a:spcBef>
        <a:buFont typeface="Arial" panose="020B0604020202020204" pitchFamily="34" charset="0"/>
        <a:buNone/>
        <a:defRPr sz="2000" b="1" kern="1200" baseline="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173038" indent="-173038" algn="l" defTabSz="6858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7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284163" indent="-119063" algn="l" defTabSz="688975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-"/>
        <a:defRPr sz="15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396875" indent="-112713" algn="l" defTabSz="685800" rtl="0" eaLnBrk="1" latinLnBrk="0" hangingPunct="1">
        <a:lnSpc>
          <a:spcPct val="100000"/>
        </a:lnSpc>
        <a:spcBef>
          <a:spcPts val="375"/>
        </a:spcBef>
        <a:buFont typeface="Arial" panose="020B0604020202020204" pitchFamily="34" charset="0"/>
        <a:buChar char="•"/>
        <a:defRPr sz="13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517525" indent="-112713" algn="l" defTabSz="685800" rtl="0" eaLnBrk="1" latinLnBrk="0" hangingPunct="1">
        <a:lnSpc>
          <a:spcPct val="100000"/>
        </a:lnSpc>
        <a:spcBef>
          <a:spcPts val="375"/>
        </a:spcBef>
        <a:buFont typeface="Arial" panose="020B0604020202020204" pitchFamily="34" charset="0"/>
        <a:buChar char="•"/>
        <a:defRPr sz="11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97">
          <p15:clr>
            <a:srgbClr val="F26B43"/>
          </p15:clr>
        </p15:guide>
        <p15:guide id="2" pos="265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66194" y="573035"/>
            <a:ext cx="10187609" cy="52189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6192" y="1252333"/>
            <a:ext cx="10187608" cy="49674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bullet</a:t>
            </a:r>
          </a:p>
          <a:p>
            <a:pPr lvl="2"/>
            <a:r>
              <a:rPr lang="en-US"/>
              <a:t>Third level bullet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66192" y="6356352"/>
            <a:ext cx="24152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89132" y="6408039"/>
            <a:ext cx="256032" cy="256032"/>
          </a:xfrm>
          <a:prstGeom prst="ellipse">
            <a:avLst/>
          </a:prstGeom>
          <a:solidFill>
            <a:schemeClr val="accent1"/>
          </a:solidFill>
        </p:spPr>
        <p:txBody>
          <a:bodyPr vert="horz" lIns="0" tIns="0" rIns="0" bIns="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fld id="{B1AC83B0-B844-44F1-B4BE-92A8C14C00CC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206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231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685783" rtl="0" eaLnBrk="1" latinLnBrk="0" hangingPunct="1">
        <a:lnSpc>
          <a:spcPts val="3360"/>
        </a:lnSpc>
        <a:spcBef>
          <a:spcPct val="0"/>
        </a:spcBef>
        <a:buNone/>
        <a:defRPr sz="2800" b="1" kern="1200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685783" rtl="0" eaLnBrk="1" latinLnBrk="0" hangingPunct="1">
        <a:lnSpc>
          <a:spcPct val="100000"/>
        </a:lnSpc>
        <a:spcBef>
          <a:spcPts val="751"/>
        </a:spcBef>
        <a:buFont typeface="Arial" panose="020B0604020202020204" pitchFamily="34" charset="0"/>
        <a:buNone/>
        <a:defRPr sz="2000" b="1" kern="1200" baseline="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173034" indent="-173034" algn="l" defTabSz="685783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7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284156" indent="-119060" algn="l" defTabSz="688957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-"/>
        <a:defRPr sz="15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396865" indent="-112711" algn="l" defTabSz="685783" rtl="0" eaLnBrk="1" latinLnBrk="0" hangingPunct="1">
        <a:lnSpc>
          <a:spcPct val="100000"/>
        </a:lnSpc>
        <a:spcBef>
          <a:spcPts val="375"/>
        </a:spcBef>
        <a:buFont typeface="Arial" panose="020B0604020202020204" pitchFamily="34" charset="0"/>
        <a:buChar char="•"/>
        <a:defRPr sz="13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517512" indent="-112711" algn="l" defTabSz="685783" rtl="0" eaLnBrk="1" latinLnBrk="0" hangingPunct="1">
        <a:lnSpc>
          <a:spcPct val="100000"/>
        </a:lnSpc>
        <a:spcBef>
          <a:spcPts val="375"/>
        </a:spcBef>
        <a:buFont typeface="Arial" panose="020B0604020202020204" pitchFamily="34" charset="0"/>
        <a:buChar char="•"/>
        <a:defRPr sz="11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04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2891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4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9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1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97">
          <p15:clr>
            <a:srgbClr val="F26B43"/>
          </p15:clr>
        </p15:guide>
        <p15:guide id="2" pos="265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66194" y="457201"/>
            <a:ext cx="10621527" cy="78104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/>
          <a:p>
            <a:r>
              <a:rPr lang="en-US" dirty="0"/>
              <a:t>Click to add title (28pt)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6192" y="1498600"/>
            <a:ext cx="10621525" cy="47212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First level bullet (18pt)</a:t>
            </a:r>
          </a:p>
          <a:p>
            <a:pPr lvl="1"/>
            <a:r>
              <a:rPr lang="en-US" dirty="0"/>
              <a:t>Second level bullet (14pt)</a:t>
            </a:r>
          </a:p>
          <a:p>
            <a:pPr lvl="2"/>
            <a:r>
              <a:rPr lang="en-US" dirty="0"/>
              <a:t>Third level bullet (12pt)</a:t>
            </a:r>
          </a:p>
          <a:p>
            <a:pPr lvl="3"/>
            <a:r>
              <a:rPr lang="en-US" dirty="0"/>
              <a:t>Fourth level (11pt)</a:t>
            </a:r>
          </a:p>
          <a:p>
            <a:pPr lvl="4"/>
            <a:r>
              <a:rPr lang="en-US" dirty="0"/>
              <a:t>Fifth level (10pt)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66192" y="6356352"/>
            <a:ext cx="24152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endParaRPr lang="en-US" dirty="0">
              <a:solidFill>
                <a:srgbClr val="0D2C4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2"/>
                </a:solidFill>
              </a:defRPr>
            </a:lvl1pPr>
          </a:lstStyle>
          <a:p>
            <a:endParaRPr lang="en-US" dirty="0">
              <a:solidFill>
                <a:srgbClr val="0D2C40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0239"/>
          <a:stretch/>
        </p:blipFill>
        <p:spPr>
          <a:xfrm>
            <a:off x="0" y="0"/>
            <a:ext cx="552451" cy="6858000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11618976" y="6412992"/>
            <a:ext cx="256032" cy="25603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fld id="{B1AC83B0-B844-44F1-B4BE-92A8C14C00CC}" type="slidenum">
              <a:rPr lang="en-US" sz="907" smtClean="0">
                <a:solidFill>
                  <a:prstClr val="white"/>
                </a:solidFill>
              </a:rPr>
              <a:pPr algn="ctr"/>
              <a:t>‹#›</a:t>
            </a:fld>
            <a:endParaRPr lang="en-US" sz="907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319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39" r:id="rId15"/>
    <p:sldLayoutId id="2147483740" r:id="rId16"/>
    <p:sldLayoutId id="2147483741" r:id="rId17"/>
    <p:sldLayoutId id="2147483742" r:id="rId1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685783" rtl="0" eaLnBrk="1" latinLnBrk="0" hangingPunct="1">
        <a:lnSpc>
          <a:spcPts val="3360"/>
        </a:lnSpc>
        <a:spcBef>
          <a:spcPct val="0"/>
        </a:spcBef>
        <a:buNone/>
        <a:defRPr sz="3733" b="1" kern="1200" baseline="0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685783" rtl="0" eaLnBrk="1" latinLnBrk="0" hangingPunct="1">
        <a:lnSpc>
          <a:spcPct val="100000"/>
        </a:lnSpc>
        <a:spcBef>
          <a:spcPts val="0"/>
        </a:spcBef>
        <a:spcAft>
          <a:spcPts val="533"/>
        </a:spcAft>
        <a:buFont typeface="Arial" panose="020B0604020202020204" pitchFamily="34" charset="0"/>
        <a:buNone/>
        <a:defRPr sz="2400" b="1" kern="1200" baseline="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152396" indent="-152396" algn="l" defTabSz="685783" rtl="0" eaLnBrk="1" latinLnBrk="0" hangingPunct="1">
        <a:lnSpc>
          <a:spcPct val="100000"/>
        </a:lnSpc>
        <a:spcBef>
          <a:spcPts val="0"/>
        </a:spcBef>
        <a:spcAft>
          <a:spcPts val="533"/>
        </a:spcAft>
        <a:buFont typeface="Arial" panose="020B0604020202020204" pitchFamily="34" charset="0"/>
        <a:buChar char="•"/>
        <a:defRPr sz="1867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304792" indent="-152396" algn="l" defTabSz="688957" rtl="0" eaLnBrk="1" latinLnBrk="0" hangingPunct="1">
        <a:lnSpc>
          <a:spcPct val="100000"/>
        </a:lnSpc>
        <a:spcBef>
          <a:spcPts val="0"/>
        </a:spcBef>
        <a:spcAft>
          <a:spcPts val="533"/>
        </a:spcAft>
        <a:buFont typeface="Arial" panose="020B0604020202020204" pitchFamily="34" charset="0"/>
        <a:buChar char="-"/>
        <a:defRPr sz="16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457189" indent="-152396" algn="l" defTabSz="685783" rtl="0" eaLnBrk="1" latinLnBrk="0" hangingPunct="1">
        <a:lnSpc>
          <a:spcPct val="100000"/>
        </a:lnSpc>
        <a:spcBef>
          <a:spcPts val="0"/>
        </a:spcBef>
        <a:spcAft>
          <a:spcPts val="533"/>
        </a:spcAft>
        <a:buFont typeface="Arial" panose="020B0604020202020204" pitchFamily="34" charset="0"/>
        <a:buChar char="•"/>
        <a:defRPr sz="1467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609585" indent="-152396" algn="l" defTabSz="685783" rtl="0" eaLnBrk="1" latinLnBrk="0" hangingPunct="1">
        <a:lnSpc>
          <a:spcPct val="100000"/>
        </a:lnSpc>
        <a:spcBef>
          <a:spcPts val="0"/>
        </a:spcBef>
        <a:spcAft>
          <a:spcPts val="533"/>
        </a:spcAft>
        <a:buFont typeface="Arial" panose="020B0604020202020204" pitchFamily="34" charset="0"/>
        <a:buChar char="•"/>
        <a:defRPr sz="1333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04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2891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4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9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1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44">
          <p15:clr>
            <a:srgbClr val="F26B43"/>
          </p15:clr>
        </p15:guide>
        <p15:guide id="2" pos="199">
          <p15:clr>
            <a:srgbClr val="F26B43"/>
          </p15:clr>
        </p15:guide>
        <p15:guide id="3" pos="5569">
          <p15:clr>
            <a:srgbClr val="F26B43"/>
          </p15:clr>
        </p15:guide>
        <p15:guide id="4" pos="549">
          <p15:clr>
            <a:srgbClr val="F26B43"/>
          </p15:clr>
        </p15:guide>
        <p15:guide id="5" pos="5211">
          <p15:clr>
            <a:srgbClr val="F26B43"/>
          </p15:clr>
        </p15:guide>
        <p15:guide id="6" orient="horz" pos="585">
          <p15:clr>
            <a:srgbClr val="F26B43"/>
          </p15:clr>
        </p15:guide>
        <p15:guide id="7" orient="horz" pos="2940">
          <p15:clr>
            <a:srgbClr val="F26B43"/>
          </p15:clr>
        </p15:guide>
        <p15:guide id="8" orient="horz" pos="215">
          <p15:clr>
            <a:srgbClr val="F26B43"/>
          </p15:clr>
        </p15:guide>
        <p15:guide id="9" orient="horz" pos="70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6257" y="1713958"/>
            <a:ext cx="7368076" cy="396838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92329" y="2100946"/>
            <a:ext cx="914400" cy="91440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D2C4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Lead Singer: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D2C4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Magnus </a:t>
            </a:r>
            <a:r>
              <a:rPr lang="en-US" b="1" dirty="0" err="1">
                <a:solidFill>
                  <a:srgbClr val="0D2C40"/>
                </a:solidFill>
                <a:latin typeface="Arial"/>
              </a:rPr>
              <a:t>Murmel</a:t>
            </a:r>
            <a:endParaRPr kumimoji="0" lang="en-US" sz="1800" b="1" i="0" u="none" strike="noStrike" kern="1200" cap="none" spc="0" normalizeH="0" baseline="0" noProof="0" dirty="0" err="1">
              <a:ln>
                <a:noFill/>
              </a:ln>
              <a:solidFill>
                <a:srgbClr val="0D2C4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2329" y="3198954"/>
            <a:ext cx="914400" cy="91440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D2C4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Lead Guitar: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D2C4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Alex </a:t>
            </a:r>
            <a:r>
              <a:rPr lang="en-US" b="1" dirty="0">
                <a:solidFill>
                  <a:srgbClr val="0D2C40"/>
                </a:solidFill>
                <a:latin typeface="Arial"/>
              </a:rPr>
              <a:t>Assis</a:t>
            </a:r>
            <a:endParaRPr lang="en-US" sz="1800" b="1" i="0" u="none" strike="noStrike" kern="1200" cap="none" spc="0" normalizeH="0" baseline="0" noProof="0" dirty="0">
              <a:ln>
                <a:noFill/>
              </a:ln>
              <a:solidFill>
                <a:srgbClr val="0D2C4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92329" y="4296962"/>
            <a:ext cx="914400" cy="91440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D2C4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Keyboard:</a:t>
            </a:r>
          </a:p>
          <a:p>
            <a:pPr>
              <a:defRPr/>
            </a:pPr>
            <a:r>
              <a:rPr lang="en-US" b="1" dirty="0">
                <a:solidFill>
                  <a:srgbClr val="0D2C40"/>
                </a:solidFill>
                <a:latin typeface="Arial"/>
              </a:rPr>
              <a:t>Mike</a:t>
            </a:r>
            <a:endParaRPr lang="en-US" b="1" dirty="0">
              <a:solidFill>
                <a:srgbClr val="0D2C40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en-US" b="1" dirty="0" err="1">
                <a:solidFill>
                  <a:srgbClr val="0D2C40"/>
                </a:solidFill>
                <a:latin typeface="Arial"/>
              </a:rPr>
              <a:t>Frenchenegger</a:t>
            </a:r>
            <a:endParaRPr lang="en-US" dirty="0" err="1"/>
          </a:p>
        </p:txBody>
      </p:sp>
      <p:sp>
        <p:nvSpPr>
          <p:cNvPr id="19" name="TextBox 18"/>
          <p:cNvSpPr txBox="1"/>
          <p:nvPr/>
        </p:nvSpPr>
        <p:spPr>
          <a:xfrm>
            <a:off x="10184697" y="2174968"/>
            <a:ext cx="914400" cy="91440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srgbClr val="0D2C40"/>
                </a:solidFill>
                <a:latin typeface="Arial"/>
              </a:rPr>
              <a:t>Bass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D2C4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srgbClr val="0D2C40"/>
                </a:solidFill>
                <a:latin typeface="Arial"/>
              </a:rPr>
              <a:t>Sue</a:t>
            </a:r>
            <a:endParaRPr lang="en-US" sz="1800" b="1" i="0" u="none" strike="noStrike" kern="1200" cap="none" spc="0" normalizeH="0" baseline="0" noProof="0" dirty="0">
              <a:ln>
                <a:noFill/>
              </a:ln>
              <a:solidFill>
                <a:srgbClr val="0D2C4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184697" y="3142346"/>
            <a:ext cx="914400" cy="91440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D2C4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Horns: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srgbClr val="0D2C40"/>
                </a:solidFill>
                <a:latin typeface="Arial"/>
              </a:rPr>
              <a:t>Blow</a:t>
            </a:r>
            <a:endParaRPr lang="en-US" sz="1800" b="1" i="0" u="none" strike="noStrike" kern="1200" cap="none" spc="0" normalizeH="0" baseline="0" noProof="0" dirty="0">
              <a:ln>
                <a:noFill/>
              </a:ln>
              <a:solidFill>
                <a:srgbClr val="0D2C4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srgbClr val="0D2C40"/>
                </a:solidFill>
                <a:latin typeface="Arial"/>
              </a:rPr>
              <a:t>Blue</a:t>
            </a:r>
            <a:endParaRPr lang="en-US" sz="1800" b="1" i="0" u="none" strike="noStrike" kern="1200" cap="none" spc="0" normalizeH="0" baseline="0" noProof="0" dirty="0">
              <a:ln>
                <a:noFill/>
              </a:ln>
              <a:solidFill>
                <a:srgbClr val="0D2C40"/>
              </a:solidFill>
              <a:effectLst/>
              <a:uLnTx/>
              <a:uFillTx/>
              <a:latin typeface="Arial"/>
              <a:cs typeface="Arial"/>
            </a:endParaRPr>
          </a:p>
          <a:p>
            <a:pPr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D2C4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(</a:t>
            </a:r>
            <a:r>
              <a:rPr lang="en-US">
                <a:solidFill>
                  <a:srgbClr val="0D2C40"/>
                </a:solidFill>
                <a:latin typeface="Arial"/>
              </a:rPr>
              <a:t>today + tomorrow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D2C4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)</a:t>
            </a:r>
            <a:endParaRPr lang="en-US" sz="1800" b="0" i="0" u="none" strike="noStrike" kern="1200" cap="none" spc="0" normalizeH="0" baseline="0" noProof="0">
              <a:ln>
                <a:noFill/>
              </a:ln>
              <a:solidFill>
                <a:srgbClr val="0D2C4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D2C4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184697" y="4370984"/>
            <a:ext cx="914400" cy="91440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D2C4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D2C4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Drummer:</a:t>
            </a:r>
          </a:p>
          <a:p>
            <a:pPr>
              <a:defRPr/>
            </a:pPr>
            <a:r>
              <a:rPr lang="en-US" b="1" dirty="0">
                <a:solidFill>
                  <a:srgbClr val="0D2C40"/>
                </a:solidFill>
                <a:latin typeface="Arial"/>
              </a:rPr>
              <a:t>Biddle Booe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D2C4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425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 txBox="1">
            <a:spLocks/>
          </p:cNvSpPr>
          <p:nvPr/>
        </p:nvSpPr>
        <p:spPr>
          <a:xfrm>
            <a:off x="1055046" y="5060947"/>
            <a:ext cx="10187608" cy="1481100"/>
          </a:xfrm>
          <a:prstGeom prst="rect">
            <a:avLst/>
          </a:prstGeom>
        </p:spPr>
        <p:txBody>
          <a:bodyPr vert="horz" lIns="121920" tIns="60960" rIns="121920" bIns="60960" rtlCol="0" anchor="t">
            <a:noAutofit/>
          </a:bodyPr>
          <a:lstStyle>
            <a:lvl1pPr marL="0" indent="0" algn="l" defTabSz="514350" rtl="0" eaLnBrk="1" latinLnBrk="0" hangingPunct="1">
              <a:lnSpc>
                <a:spcPct val="100000"/>
              </a:lnSpc>
              <a:spcBef>
                <a:spcPts val="563"/>
              </a:spcBef>
              <a:buFont typeface="Arial" panose="020B0604020202020204" pitchFamily="34" charset="0"/>
              <a:buNone/>
              <a:defRPr sz="1500" b="1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29779" indent="-129779" algn="l" defTabSz="514350" rtl="0" eaLnBrk="1" latinLnBrk="0" hangingPunct="1">
              <a:lnSpc>
                <a:spcPct val="10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1275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213122" indent="-89297" algn="l" defTabSz="516731" rtl="0" eaLnBrk="1" latinLnBrk="0" hangingPunct="1">
              <a:lnSpc>
                <a:spcPct val="100000"/>
              </a:lnSpc>
              <a:spcBef>
                <a:spcPts val="450"/>
              </a:spcBef>
              <a:buFont typeface="Arial" panose="020B0604020202020204" pitchFamily="34" charset="0"/>
              <a:buChar char="-"/>
              <a:defRPr sz="1125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297656" indent="-84535" algn="l" defTabSz="514350" rtl="0" eaLnBrk="1" latinLnBrk="0" hangingPunct="1">
              <a:lnSpc>
                <a:spcPct val="10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975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388144" indent="-84535" algn="l" defTabSz="514350" rtl="0" eaLnBrk="1" latinLnBrk="0" hangingPunct="1">
              <a:lnSpc>
                <a:spcPct val="10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825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414463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638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8813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5988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115" indent="-285115">
              <a:lnSpc>
                <a:spcPct val="93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1600" b="0" dirty="0">
                <a:solidFill>
                  <a:srgbClr val="0D2C40"/>
                </a:solidFill>
                <a:latin typeface="Arial"/>
                <a:cs typeface="Arial"/>
              </a:rPr>
              <a:t>It appears to be cool.</a:t>
            </a:r>
            <a:endParaRPr lang="en-US" dirty="0">
              <a:ea typeface="+mn-ea"/>
            </a:endParaRPr>
          </a:p>
          <a:p>
            <a:pPr marL="285115" indent="-285115">
              <a:lnSpc>
                <a:spcPct val="93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1600" b="0" dirty="0">
                <a:solidFill>
                  <a:srgbClr val="0D2C40"/>
                </a:solidFill>
                <a:latin typeface="Arial"/>
                <a:cs typeface="Arial"/>
              </a:rPr>
              <a:t>Maybe it's good material for further movies such as Apollo 23?</a:t>
            </a:r>
            <a:endParaRPr lang="en-US" dirty="0">
              <a:ea typeface="+mn-ea"/>
            </a:endParaRPr>
          </a:p>
          <a:p>
            <a:pPr marL="285115" indent="-285115">
              <a:lnSpc>
                <a:spcPct val="93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1600" b="0" dirty="0">
                <a:solidFill>
                  <a:srgbClr val="0D2C40"/>
                </a:solidFill>
                <a:latin typeface="Arial"/>
                <a:cs typeface="Arial"/>
              </a:rPr>
              <a:t>It can be done, so will be done? Maybe?</a:t>
            </a:r>
            <a:endParaRPr lang="en-US" dirty="0"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1152" y="4743900"/>
            <a:ext cx="914400" cy="91440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Key reasons for us to fly to the moon:</a:t>
            </a:r>
          </a:p>
        </p:txBody>
      </p:sp>
    </p:spTree>
    <p:extLst>
      <p:ext uri="{BB962C8B-B14F-4D97-AF65-F5344CB8AC3E}">
        <p14:creationId xmlns:p14="http://schemas.microsoft.com/office/powerpoint/2010/main" val="3021329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USE_16x9_Template_2016 v7_ks">
  <a:themeElements>
    <a:clrScheme name="SUSE Color Palette">
      <a:dk1>
        <a:sysClr val="windowText" lastClr="000000"/>
      </a:dk1>
      <a:lt1>
        <a:sysClr val="window" lastClr="FFFFFF"/>
      </a:lt1>
      <a:dk2>
        <a:srgbClr val="0D2C40"/>
      </a:dk2>
      <a:lt2>
        <a:srgbClr val="A7A9AC"/>
      </a:lt2>
      <a:accent1>
        <a:srgbClr val="02D35F"/>
      </a:accent1>
      <a:accent2>
        <a:srgbClr val="841781"/>
      </a:accent2>
      <a:accent3>
        <a:srgbClr val="DE0080"/>
      </a:accent3>
      <a:accent4>
        <a:srgbClr val="FD9A2B"/>
      </a:accent4>
      <a:accent5>
        <a:srgbClr val="A0FF5F"/>
      </a:accent5>
      <a:accent6>
        <a:srgbClr val="02A49C"/>
      </a:accent6>
      <a:hlink>
        <a:srgbClr val="0D2C40"/>
      </a:hlink>
      <a:folHlink>
        <a:srgbClr val="0D2C40"/>
      </a:folHlink>
    </a:clrScheme>
    <a:fontScheme name="SUSE_2016_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 cap="rnd">
          <a:round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400" b="1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USE_16x9_Template_2016 v7_ks.potx" id="{CA153D18-3680-43C0-BAFA-A9DC7C8C6460}" vid="{79B5E05C-A7EF-4374-9621-74048ED1ECCF}"/>
    </a:ext>
  </a:extLst>
</a:theme>
</file>

<file path=ppt/theme/theme3.xml><?xml version="1.0" encoding="utf-8"?>
<a:theme xmlns:a="http://schemas.openxmlformats.org/drawingml/2006/main" name="template2">
  <a:themeElements>
    <a:clrScheme name="SUSE Color Palette">
      <a:dk1>
        <a:sysClr val="windowText" lastClr="000000"/>
      </a:dk1>
      <a:lt1>
        <a:sysClr val="window" lastClr="FFFFFF"/>
      </a:lt1>
      <a:dk2>
        <a:srgbClr val="0D2C40"/>
      </a:dk2>
      <a:lt2>
        <a:srgbClr val="A7A9AC"/>
      </a:lt2>
      <a:accent1>
        <a:srgbClr val="02D35F"/>
      </a:accent1>
      <a:accent2>
        <a:srgbClr val="841781"/>
      </a:accent2>
      <a:accent3>
        <a:srgbClr val="DE0080"/>
      </a:accent3>
      <a:accent4>
        <a:srgbClr val="FD9A2B"/>
      </a:accent4>
      <a:accent5>
        <a:srgbClr val="A0FF5F"/>
      </a:accent5>
      <a:accent6>
        <a:srgbClr val="02A49C"/>
      </a:accent6>
      <a:hlink>
        <a:srgbClr val="0D2C40"/>
      </a:hlink>
      <a:folHlink>
        <a:srgbClr val="0D2C40"/>
      </a:folHlink>
    </a:clrScheme>
    <a:fontScheme name="SUSE_2016_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noAutofit/>
      </a:bodyPr>
      <a:lstStyle>
        <a:defPPr>
          <a:defRPr b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mplate2.potx" id="{94D09411-AB27-4308-AB17-F71BE0325F22}" vid="{BF480D20-A63F-4911-B328-239F73F473C2}"/>
    </a:ext>
  </a:extLst>
</a:theme>
</file>

<file path=ppt/theme/theme4.xml><?xml version="1.0" encoding="utf-8"?>
<a:theme xmlns:a="http://schemas.openxmlformats.org/drawingml/2006/main" name="1_SUSE 2016">
  <a:themeElements>
    <a:clrScheme name="Custom 4">
      <a:dk1>
        <a:sysClr val="windowText" lastClr="000000"/>
      </a:dk1>
      <a:lt1>
        <a:sysClr val="window" lastClr="FFFFFF"/>
      </a:lt1>
      <a:dk2>
        <a:srgbClr val="0D2C40"/>
      </a:dk2>
      <a:lt2>
        <a:srgbClr val="A7A9AC"/>
      </a:lt2>
      <a:accent1>
        <a:srgbClr val="02D35F"/>
      </a:accent1>
      <a:accent2>
        <a:srgbClr val="841781"/>
      </a:accent2>
      <a:accent3>
        <a:srgbClr val="DE0080"/>
      </a:accent3>
      <a:accent4>
        <a:srgbClr val="FD9A2B"/>
      </a:accent4>
      <a:accent5>
        <a:srgbClr val="A0FF5F"/>
      </a:accent5>
      <a:accent6>
        <a:srgbClr val="02A49C"/>
      </a:accent6>
      <a:hlink>
        <a:srgbClr val="0D2C40"/>
      </a:hlink>
      <a:folHlink>
        <a:srgbClr val="0D2C40"/>
      </a:folHlink>
    </a:clrScheme>
    <a:fontScheme name="SUSE_2016_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noAutofit/>
      </a:bodyPr>
      <a:lstStyle>
        <a:defPPr>
          <a:defRPr b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SUSE_16x9_Template_2016 v7_ks">
  <a:themeElements>
    <a:clrScheme name="SUSE Color Palette">
      <a:dk1>
        <a:sysClr val="windowText" lastClr="000000"/>
      </a:dk1>
      <a:lt1>
        <a:sysClr val="window" lastClr="FFFFFF"/>
      </a:lt1>
      <a:dk2>
        <a:srgbClr val="0D2C40"/>
      </a:dk2>
      <a:lt2>
        <a:srgbClr val="A7A9AC"/>
      </a:lt2>
      <a:accent1>
        <a:srgbClr val="02D35F"/>
      </a:accent1>
      <a:accent2>
        <a:srgbClr val="841781"/>
      </a:accent2>
      <a:accent3>
        <a:srgbClr val="DE0080"/>
      </a:accent3>
      <a:accent4>
        <a:srgbClr val="FD9A2B"/>
      </a:accent4>
      <a:accent5>
        <a:srgbClr val="A0FF5F"/>
      </a:accent5>
      <a:accent6>
        <a:srgbClr val="02A49C"/>
      </a:accent6>
      <a:hlink>
        <a:srgbClr val="0D2C40"/>
      </a:hlink>
      <a:folHlink>
        <a:srgbClr val="0D2C40"/>
      </a:folHlink>
    </a:clrScheme>
    <a:fontScheme name="SUSE_2016_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 cap="rnd">
          <a:round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400" b="1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USE_16x9_Template_2016 v7_ks.potx" id="{CA153D18-3680-43C0-BAFA-A9DC7C8C6460}" vid="{79B5E05C-A7EF-4374-9621-74048ED1ECCF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7063</TotalTime>
  <Words>1902</Words>
  <Application>Microsoft Office PowerPoint</Application>
  <PresentationFormat>Widescreen</PresentationFormat>
  <Paragraphs>351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Office Theme</vt:lpstr>
      <vt:lpstr>SUSE_16x9_Template_2016 v7_ks</vt:lpstr>
      <vt:lpstr>template2</vt:lpstr>
      <vt:lpstr>1_SUSE 2016</vt:lpstr>
      <vt:lpstr>1_SUSE_16x9_Template_2016 v7_ks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IBM Global Alliance Sales call</dc:title>
  <dc:creator>Magnus Kallkvist</dc:creator>
  <cp:lastModifiedBy>Charissa Riley</cp:lastModifiedBy>
  <cp:revision>286</cp:revision>
  <cp:lastPrinted>2019-09-11T16:21:49Z</cp:lastPrinted>
  <dcterms:created xsi:type="dcterms:W3CDTF">2019-09-05T09:50:11Z</dcterms:created>
  <dcterms:modified xsi:type="dcterms:W3CDTF">2020-07-17T05:05:09Z</dcterms:modified>
</cp:coreProperties>
</file>