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9" d="100"/>
          <a:sy n="89" d="100"/>
        </p:scale>
        <p:origin x="-870" y="-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81A7B9-9A5B-4E7E-966D-DC977FECAD7B}" type="datetimeFigureOut">
              <a:rPr lang="pt-BR" smtClean="0"/>
              <a:t>13/10/2016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7F3748-FBDA-4760-9D58-2A1CC207CDD2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535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11404599" y="0"/>
            <a:ext cx="495301" cy="90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3650" y="425450"/>
            <a:ext cx="4762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40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3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1404599" y="0"/>
            <a:ext cx="495301" cy="90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23650" y="425450"/>
            <a:ext cx="476250" cy="47625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90500" y="6444734"/>
            <a:ext cx="650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TECNOLOGIA</a:t>
            </a:r>
            <a:r>
              <a:rPr lang="pt-BR" baseline="0" dirty="0" smtClean="0">
                <a:solidFill>
                  <a:schemeClr val="bg1"/>
                </a:solidFill>
              </a:rPr>
              <a:t> WEB II</a:t>
            </a: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87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475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11404599" y="0"/>
            <a:ext cx="495301" cy="90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3650" y="425450"/>
            <a:ext cx="4762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34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936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226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382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 userDrawn="1"/>
        </p:nvSpPr>
        <p:spPr>
          <a:xfrm>
            <a:off x="11404599" y="0"/>
            <a:ext cx="495301" cy="90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3650" y="425450"/>
            <a:ext cx="476250" cy="47625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90500" y="6444734"/>
            <a:ext cx="650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TECNOLOGIA</a:t>
            </a:r>
            <a:r>
              <a:rPr lang="pt-BR" baseline="0" dirty="0" smtClean="0">
                <a:solidFill>
                  <a:schemeClr val="bg1"/>
                </a:solidFill>
              </a:rPr>
              <a:t> WEB II</a:t>
            </a: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063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284" y="196042"/>
            <a:ext cx="1127520" cy="1070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573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598" y="5074920"/>
            <a:ext cx="9584946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5598" y="5907023"/>
            <a:ext cx="9584946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40" y="5237360"/>
            <a:ext cx="1434318" cy="136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85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11404599" y="0"/>
            <a:ext cx="495301" cy="90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3650" y="425450"/>
            <a:ext cx="476250" cy="47625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90500" y="6444734"/>
            <a:ext cx="650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TECNOLOGIA</a:t>
            </a:r>
            <a:r>
              <a:rPr lang="pt-BR" baseline="0" dirty="0" smtClean="0">
                <a:solidFill>
                  <a:schemeClr val="bg1"/>
                </a:solidFill>
              </a:rPr>
              <a:t> WEB II</a:t>
            </a: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544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60272"/>
            <a:ext cx="3200400" cy="616255"/>
          </a:xfrm>
        </p:spPr>
        <p:txBody>
          <a:bodyPr/>
          <a:lstStyle/>
          <a:p>
            <a:pPr algn="ctr"/>
            <a:r>
              <a:rPr lang="pt-BR" dirty="0" smtClean="0"/>
              <a:t>PROFESSORES</a:t>
            </a:r>
            <a:endParaRPr lang="pt-B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87896"/>
            <a:ext cx="3200400" cy="2601533"/>
          </a:xfrm>
        </p:spPr>
        <p:txBody>
          <a:bodyPr/>
          <a:lstStyle/>
          <a:p>
            <a:r>
              <a:rPr lang="pt-BR" b="1" dirty="0"/>
              <a:t>CHARLES BOULHOSA </a:t>
            </a:r>
            <a:r>
              <a:rPr lang="pt-BR" b="1" dirty="0" smtClean="0"/>
              <a:t>RODAMILANS</a:t>
            </a:r>
          </a:p>
          <a:p>
            <a:r>
              <a:rPr lang="pt-BR" b="1" dirty="0"/>
              <a:t>FABIANA ARANTES S </a:t>
            </a:r>
            <a:r>
              <a:rPr lang="pt-BR" b="1" dirty="0" smtClean="0"/>
              <a:t>MATHEUS</a:t>
            </a:r>
          </a:p>
          <a:p>
            <a:r>
              <a:rPr lang="pt-BR" b="1" dirty="0"/>
              <a:t>MARIA AMÉLIA </a:t>
            </a:r>
            <a:r>
              <a:rPr lang="pt-BR" b="1" dirty="0" smtClean="0"/>
              <a:t>ELISEO</a:t>
            </a:r>
          </a:p>
          <a:p>
            <a:r>
              <a:rPr lang="pt-BR" b="1" dirty="0"/>
              <a:t>PEDRO HENRIQUE CACIQUE </a:t>
            </a:r>
            <a:r>
              <a:rPr lang="pt-BR" b="1" dirty="0" smtClean="0"/>
              <a:t>BRAGA</a:t>
            </a:r>
          </a:p>
          <a:p>
            <a:r>
              <a:rPr lang="pt-BR" b="1" dirty="0"/>
              <a:t>ROGÉRIO THEODORO DE </a:t>
            </a:r>
            <a:r>
              <a:rPr lang="pt-BR" b="1" dirty="0" smtClean="0"/>
              <a:t>BRITO</a:t>
            </a:r>
          </a:p>
          <a:p>
            <a:r>
              <a:rPr lang="pt-BR" b="1" dirty="0"/>
              <a:t>VINÍCIUS MIANA BEZERRA</a:t>
            </a:r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57200" y="2446986"/>
            <a:ext cx="3200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479235" y="5897217"/>
            <a:ext cx="7341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*As notas de aula são material de apoio para estudo, de autoria dos professores da disciplina.</a:t>
            </a:r>
            <a:endParaRPr lang="pt-BR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81383" y="1336600"/>
            <a:ext cx="6812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/>
              <a:t>Esta aula tem como objetivo de apresentar recursos da linguagem PHP. </a:t>
            </a:r>
            <a:r>
              <a:rPr lang="pt-BR" altLang="pt-BR" dirty="0"/>
              <a:t>São apresentados os </a:t>
            </a:r>
            <a:r>
              <a:rPr lang="pt-BR" altLang="pt-BR" dirty="0" smtClean="0"/>
              <a:t>operadores aritméticos, lógicos e de atribuições, </a:t>
            </a:r>
            <a:r>
              <a:rPr lang="pt-BR" altLang="pt-BR" dirty="0"/>
              <a:t>as estruturas </a:t>
            </a:r>
            <a:r>
              <a:rPr lang="pt-BR" dirty="0" smtClean="0"/>
              <a:t>de controle condicional </a:t>
            </a:r>
            <a:r>
              <a:rPr lang="pt-BR" dirty="0"/>
              <a:t>e de repetição.</a:t>
            </a:r>
          </a:p>
          <a:p>
            <a:pPr algn="just"/>
            <a:r>
              <a:rPr lang="pt-BR" dirty="0" smtClean="0"/>
              <a:t>.</a:t>
            </a:r>
            <a:endParaRPr lang="pt-BR" dirty="0"/>
          </a:p>
        </p:txBody>
      </p:sp>
      <p:sp>
        <p:nvSpPr>
          <p:cNvPr id="14" name="Rectangle 13"/>
          <p:cNvSpPr/>
          <p:nvPr/>
        </p:nvSpPr>
        <p:spPr>
          <a:xfrm>
            <a:off x="4481383" y="813380"/>
            <a:ext cx="18674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CONTEÚDO</a:t>
            </a:r>
            <a:endParaRPr lang="pt-BR" sz="28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79235" y="3253405"/>
            <a:ext cx="6812924" cy="2336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en-US" dirty="0"/>
              <a:t>NIEDERAUER, J., </a:t>
            </a:r>
            <a:r>
              <a:rPr lang="en-US" b="1" dirty="0" err="1"/>
              <a:t>Desenvolvendo</a:t>
            </a:r>
            <a:r>
              <a:rPr lang="en-US" b="1" dirty="0"/>
              <a:t> Websites com PHP</a:t>
            </a:r>
            <a:r>
              <a:rPr lang="en-US" dirty="0"/>
              <a:t>. </a:t>
            </a:r>
            <a:r>
              <a:rPr lang="en-US" dirty="0" err="1"/>
              <a:t>Novatec</a:t>
            </a:r>
            <a:r>
              <a:rPr lang="en-US" dirty="0"/>
              <a:t>, 2 ed., 2011</a:t>
            </a:r>
            <a:r>
              <a:rPr lang="en-US" dirty="0" smtClean="0"/>
              <a:t>.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pt-BR" dirty="0"/>
              <a:t> </a:t>
            </a:r>
            <a:r>
              <a:rPr lang="pt-BR" u="sng" dirty="0">
                <a:solidFill>
                  <a:schemeClr val="accent2"/>
                </a:solidFill>
              </a:rPr>
              <a:t>http://www.w3schools.com/</a:t>
            </a:r>
            <a:endParaRPr lang="pt-BR" dirty="0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pt-BR" dirty="0"/>
              <a:t> </a:t>
            </a:r>
            <a:r>
              <a:rPr lang="pt-BR" u="sng" dirty="0">
                <a:solidFill>
                  <a:schemeClr val="accent2"/>
                </a:solidFill>
              </a:rPr>
              <a:t>http://www.php.net 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pt-BR" dirty="0"/>
              <a:t> </a:t>
            </a:r>
            <a:r>
              <a:rPr lang="pt-BR" u="sng" dirty="0">
                <a:solidFill>
                  <a:schemeClr val="accent2"/>
                </a:solidFill>
              </a:rPr>
              <a:t>http://www.phpbrasil.com</a:t>
            </a:r>
          </a:p>
          <a:p>
            <a:pPr>
              <a:lnSpc>
                <a:spcPct val="140000"/>
              </a:lnSpc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479235" y="2730185"/>
            <a:ext cx="21291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REFERÊNCIAS</a:t>
            </a:r>
            <a:endParaRPr lang="pt-BR" sz="28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085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Custom 1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FF0000"/>
      </a:accent1>
      <a:accent2>
        <a:srgbClr val="C00000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262</TotalTime>
  <Words>105</Words>
  <Application>Microsoft Office PowerPoint</Application>
  <PresentationFormat>Custom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Retrospect</vt:lpstr>
      <vt:lpstr>PROFESSORES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Pedro Cacique</dc:creator>
  <cp:lastModifiedBy>t</cp:lastModifiedBy>
  <cp:revision>45</cp:revision>
  <dcterms:created xsi:type="dcterms:W3CDTF">2014-07-30T12:17:09Z</dcterms:created>
  <dcterms:modified xsi:type="dcterms:W3CDTF">2016-10-13T17:40:56Z</dcterms:modified>
</cp:coreProperties>
</file>