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charts/chart1.xml" ContentType="application/vnd.openxmlformats-officedocument.drawingml.char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2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_rels/.rels" ContentType="application/vnd.openxmlformats-package.relationship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roundedCorners val="0"/>
  <c:chart>
    <c:plotArea>
      <c:layout>
        <c:manualLayout>
          <c:layoutTarget val="inner"/>
          <c:xMode val="edge"/>
          <c:yMode val="edge"/>
          <c:x val="0.431499181951262"/>
          <c:y val="0.0199036918138042"/>
          <c:w val="0.548092654783432"/>
          <c:h val="0.852808988764045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label 0</c:f>
              <c:strCache>
                <c:ptCount val="1"/>
                <c:pt idx="0">
                  <c:v>Nigeria</c:v>
                </c:pt>
              </c:strCache>
            </c:strRef>
          </c:tx>
          <c:spPr>
            <a:solidFill>
              <a:srgbClr val="b1ca6e"/>
            </a:solidFill>
            <a:ln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solidFill>
                      <a:srgbClr val="000000"/>
                    </a:solidFill>
                    <a:latin typeface="Arial"/>
                    <a:ea typeface="DejaVu Sans"/>
                  </a:defRPr>
                </a:pPr>
              </a:p>
            </c:txPr>
            <c:dLblPos val="outEnd"/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0</c:f>
              <c:numCache>
                <c:formatCode>General</c:formatCode>
                <c:ptCount val="5"/>
                <c:pt idx="0">
                  <c:v>1.70168067226891</c:v>
                </c:pt>
                <c:pt idx="1">
                  <c:v>1.03781512605042</c:v>
                </c:pt>
                <c:pt idx="2">
                  <c:v>1.30672268907563</c:v>
                </c:pt>
                <c:pt idx="3">
                  <c:v>1.70588235294118</c:v>
                </c:pt>
                <c:pt idx="4">
                  <c:v>1.42016806722689</c:v>
                </c:pt>
              </c:numCache>
            </c:numRef>
          </c:val>
        </c:ser>
        <c:ser>
          <c:idx val="1"/>
          <c:order val="1"/>
          <c:tx>
            <c:strRef>
              <c:f>label 1</c:f>
              <c:strCache>
                <c:ptCount val="1"/>
                <c:pt idx="0">
                  <c:v>Russia</c:v>
                </c:pt>
              </c:strCache>
            </c:strRef>
          </c:tx>
          <c:spPr>
            <a:solidFill>
              <a:srgbClr val="3f6075"/>
            </a:solidFill>
            <a:ln w="25560"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solidFill>
                      <a:srgbClr val="000000"/>
                    </a:solidFill>
                    <a:latin typeface="Arial"/>
                    <a:ea typeface="DejaVu Sans"/>
                  </a:defRPr>
                </a:pPr>
              </a:p>
            </c:txPr>
            <c:dLblPos val="outEnd"/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1</c:f>
              <c:numCache>
                <c:formatCode>General</c:formatCode>
                <c:ptCount val="5"/>
                <c:pt idx="0">
                  <c:v>1.70229007633588</c:v>
                </c:pt>
                <c:pt idx="1">
                  <c:v>1.57251908396946</c:v>
                </c:pt>
                <c:pt idx="2">
                  <c:v>1.97709923664122</c:v>
                </c:pt>
                <c:pt idx="3">
                  <c:v>1.00763358778626</c:v>
                </c:pt>
                <c:pt idx="4">
                  <c:v>1.45038167938931</c:v>
                </c:pt>
              </c:numCache>
            </c:numRef>
          </c:val>
        </c:ser>
        <c:ser>
          <c:idx val="2"/>
          <c:order val="2"/>
          <c:tx>
            <c:strRef>
              <c:f>label 2</c:f>
              <c:strCache>
                <c:ptCount val="1"/>
                <c:pt idx="0">
                  <c:v>Spain</c:v>
                </c:pt>
              </c:strCache>
            </c:strRef>
          </c:tx>
          <c:spPr>
            <a:solidFill>
              <a:srgbClr val="749bb4"/>
            </a:solidFill>
            <a:ln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solidFill>
                      <a:srgbClr val="000000"/>
                    </a:solidFill>
                    <a:latin typeface="Arial"/>
                    <a:ea typeface="DejaVu Sans"/>
                  </a:defRPr>
                </a:pPr>
              </a:p>
            </c:txPr>
            <c:dLblPos val="outEnd"/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2</c:f>
              <c:numCache>
                <c:formatCode>General</c:formatCode>
                <c:ptCount val="5"/>
                <c:pt idx="0">
                  <c:v>1.79032258064516</c:v>
                </c:pt>
                <c:pt idx="1">
                  <c:v>1.40322580645161</c:v>
                </c:pt>
                <c:pt idx="2">
                  <c:v>1.68145161290323</c:v>
                </c:pt>
                <c:pt idx="3">
                  <c:v>1.96774193548387</c:v>
                </c:pt>
                <c:pt idx="4">
                  <c:v>1.99596774193549</c:v>
                </c:pt>
              </c:numCache>
            </c:numRef>
          </c:val>
        </c:ser>
        <c:ser>
          <c:idx val="3"/>
          <c:order val="3"/>
          <c:tx>
            <c:strRef>
              <c:f>label 3</c:f>
              <c:strCache>
                <c:ptCount val="1"/>
                <c:pt idx="0">
                  <c:v>UK</c:v>
                </c:pt>
              </c:strCache>
            </c:strRef>
          </c:tx>
          <c:spPr>
            <a:solidFill>
              <a:srgbClr val="b8cad8"/>
            </a:solidFill>
            <a:ln w="25560"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solidFill>
                      <a:srgbClr val="000000"/>
                    </a:solidFill>
                    <a:latin typeface="Arial"/>
                    <a:ea typeface="DejaVu Sans"/>
                  </a:defRPr>
                </a:pPr>
              </a:p>
            </c:txPr>
            <c:dLblPos val="outEnd"/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3</c:f>
              <c:numCache>
                <c:formatCode>General</c:formatCode>
                <c:ptCount val="5"/>
                <c:pt idx="0">
                  <c:v>1.45569620253165</c:v>
                </c:pt>
                <c:pt idx="1">
                  <c:v>1.16455696202532</c:v>
                </c:pt>
                <c:pt idx="2">
                  <c:v>1.17721518987342</c:v>
                </c:pt>
                <c:pt idx="3">
                  <c:v>1.82700421940928</c:v>
                </c:pt>
                <c:pt idx="4">
                  <c:v>1.92827004219409</c:v>
                </c:pt>
              </c:numCache>
            </c:numRef>
          </c:val>
        </c:ser>
        <c:gapWidth val="150"/>
        <c:overlap val="0"/>
        <c:axId val="73189958"/>
        <c:axId val="51841153"/>
      </c:barChart>
      <c:catAx>
        <c:axId val="73189958"/>
        <c:scaling>
          <c:orientation val="minMax"/>
        </c:scaling>
        <c:delete val="0"/>
        <c:axPos val="b"/>
        <c:numFmt formatCode="[$-40E]YYYY/MM/DD/" sourceLinked="1"/>
        <c:majorTickMark val="none"/>
        <c:minorTickMark val="none"/>
        <c:tickLblPos val="nextTo"/>
        <c:spPr>
          <a:ln w="25560">
            <a:solidFill>
              <a:srgbClr val="000000"/>
            </a:solidFill>
            <a:round/>
          </a:ln>
        </c:spPr>
        <c:txPr>
          <a:bodyPr/>
          <a:lstStyle/>
          <a:p>
            <a:pPr>
              <a:defRPr b="0" sz="1200" spc="-1" strike="noStrike">
                <a:solidFill>
                  <a:srgbClr val="000000"/>
                </a:solidFill>
                <a:latin typeface="Arial"/>
                <a:ea typeface="Arial"/>
              </a:defRPr>
            </a:pPr>
          </a:p>
        </c:txPr>
        <c:crossAx val="51841153"/>
        <c:crosses val="autoZero"/>
        <c:auto val="1"/>
        <c:lblAlgn val="ctr"/>
        <c:lblOffset val="100"/>
      </c:catAx>
      <c:valAx>
        <c:axId val="51841153"/>
        <c:scaling>
          <c:orientation val="minMax"/>
        </c:scaling>
        <c:delete val="0"/>
        <c:axPos val="l"/>
        <c:majorGridlines>
          <c:spPr>
            <a:ln w="6480">
              <a:solidFill>
                <a:srgbClr val="bfbfbf"/>
              </a:solidFill>
              <a:round/>
            </a:ln>
          </c:spPr>
        </c:majorGridlines>
        <c:numFmt formatCode="#,##0" sourceLinked="0"/>
        <c:majorTickMark val="none"/>
        <c:minorTickMark val="none"/>
        <c:tickLblPos val="nextTo"/>
        <c:spPr>
          <a:ln w="9360">
            <a:noFill/>
          </a:ln>
        </c:spPr>
        <c:txPr>
          <a:bodyPr/>
          <a:lstStyle/>
          <a:p>
            <a:pPr>
              <a:defRPr b="0" sz="1200" spc="-1" strike="noStrike">
                <a:solidFill>
                  <a:srgbClr val="000000"/>
                </a:solidFill>
                <a:latin typeface="Arial"/>
                <a:ea typeface="Arial"/>
              </a:defRPr>
            </a:pPr>
          </a:p>
        </c:txPr>
        <c:crossAx val="73189958"/>
        <c:crosses val="autoZero"/>
      </c:valAx>
      <c:spPr>
        <a:noFill/>
        <a:ln w="25560">
          <a:noFill/>
        </a:ln>
      </c:spPr>
    </c:plotArea>
    <c:legend>
      <c:legendPos val="b"/>
      <c:overlay val="0"/>
      <c:spPr>
        <a:noFill/>
        <a:ln w="25560">
          <a:noFill/>
        </a:ln>
      </c:spPr>
      <c:txPr>
        <a:bodyPr/>
        <a:lstStyle/>
        <a:p>
          <a:pPr>
            <a:defRPr b="0" sz="1010" spc="-1" strike="noStrike">
              <a:solidFill>
                <a:srgbClr val="000000"/>
              </a:solidFill>
              <a:latin typeface="Arial"/>
              <a:ea typeface="Arial"/>
            </a:defRPr>
          </a:pPr>
        </a:p>
      </c:txPr>
    </c:legend>
    <c:plotVisOnly val="1"/>
    <c:dispBlanksAs val="gap"/>
  </c:chart>
  <c:spPr>
    <a:noFill/>
    <a:ln w="9360">
      <a:noFill/>
    </a:ln>
  </c:spPr>
</c:chartSpace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 type="body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5" name="PlaceHolder 7"/>
          <p:cNvSpPr>
            <a:spLocks noGrp="1"/>
          </p:cNvSpPr>
          <p:nvPr>
            <p:ph type="body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chart" Target="../charts/chart1.xml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6" name="Chart 2"/>
          <p:cNvGraphicFramePr/>
          <p:nvPr/>
        </p:nvGraphicFramePr>
        <p:xfrm>
          <a:off x="2588760" y="1738440"/>
          <a:ext cx="4180320" cy="44852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  <p:sp>
        <p:nvSpPr>
          <p:cNvPr id="37" name="CustomShape 1"/>
          <p:cNvSpPr/>
          <p:nvPr/>
        </p:nvSpPr>
        <p:spPr>
          <a:xfrm>
            <a:off x="0" y="214200"/>
            <a:ext cx="7499880" cy="638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hu-HU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Here is diagram with 5 thin vertical lines and digits from 0 to 5 on bottom</a:t>
            </a:r>
            <a:endParaRPr b="0" lang="hu-H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hu-HU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</TotalTime>
  <Application>LibreOfficeDev/6.3.0.0.alpha1$Linux_X86_64 LibreOffice_project/0fb61138d5e7683fb6eb839f685553474e8581e9</Application>
  <Words>16</Words>
  <Paragraphs>1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2011-06-20T12:26:17Z</dcterms:created>
  <dc:creator>hye-joo.kim</dc:creator>
  <dc:description/>
  <dc:language>hu-HU</dc:language>
  <cp:lastModifiedBy/>
  <dcterms:modified xsi:type="dcterms:W3CDTF">2019-06-04T08:06:19Z</dcterms:modified>
  <cp:revision>8</cp:revision>
  <dc:subject/>
  <dc:title>Slide 1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12.0000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Экран (4:3)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2</vt:i4>
  </property>
</Properties>
</file>