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3"/>
  </p:notesMasterIdLst>
  <p:sldIdLst>
    <p:sldId id="259" r:id="rId2"/>
  </p:sldIdLst>
  <p:sldSz cx="9144000" cy="6858000" type="screen4x3"/>
  <p:notesSz cx="6797675" cy="9928225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EUK WING YEUNG" userId="f4deec4c-aafc-4fa9-a9b1-4e4538986ee1" providerId="ADAL" clId="{E0A0D94A-E3A2-4541-89FB-C9CA9E3BDA2E}"/>
    <pc:docChg chg="undo custSel modSld">
      <pc:chgData name="CHEUK WING YEUNG" userId="f4deec4c-aafc-4fa9-a9b1-4e4538986ee1" providerId="ADAL" clId="{E0A0D94A-E3A2-4541-89FB-C9CA9E3BDA2E}" dt="2020-03-05T08:03:53.748" v="308" actId="1076"/>
      <pc:docMkLst>
        <pc:docMk/>
      </pc:docMkLst>
      <pc:sldChg chg="modSp">
        <pc:chgData name="CHEUK WING YEUNG" userId="f4deec4c-aafc-4fa9-a9b1-4e4538986ee1" providerId="ADAL" clId="{E0A0D94A-E3A2-4541-89FB-C9CA9E3BDA2E}" dt="2020-03-05T06:20:20.611" v="26" actId="20577"/>
        <pc:sldMkLst>
          <pc:docMk/>
          <pc:sldMk cId="0" sldId="257"/>
        </pc:sldMkLst>
        <pc:spChg chg="mod">
          <ac:chgData name="CHEUK WING YEUNG" userId="f4deec4c-aafc-4fa9-a9b1-4e4538986ee1" providerId="ADAL" clId="{E0A0D94A-E3A2-4541-89FB-C9CA9E3BDA2E}" dt="2020-03-05T06:20:20.611" v="26" actId="20577"/>
          <ac:spMkLst>
            <pc:docMk/>
            <pc:sldMk cId="0" sldId="257"/>
            <ac:spMk id="109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20:53.291" v="30" actId="255"/>
        <pc:sldMkLst>
          <pc:docMk/>
          <pc:sldMk cId="0" sldId="259"/>
        </pc:sldMkLst>
        <pc:spChg chg="mod">
          <ac:chgData name="CHEUK WING YEUNG" userId="f4deec4c-aafc-4fa9-a9b1-4e4538986ee1" providerId="ADAL" clId="{E0A0D94A-E3A2-4541-89FB-C9CA9E3BDA2E}" dt="2020-03-05T06:20:53.291" v="30" actId="255"/>
          <ac:spMkLst>
            <pc:docMk/>
            <pc:sldMk cId="0" sldId="259"/>
            <ac:spMk id="116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8:03:53.748" v="308" actId="1076"/>
        <pc:sldMkLst>
          <pc:docMk/>
          <pc:sldMk cId="0" sldId="262"/>
        </pc:sldMkLst>
        <pc:spChg chg="mod">
          <ac:chgData name="CHEUK WING YEUNG" userId="f4deec4c-aafc-4fa9-a9b1-4e4538986ee1" providerId="ADAL" clId="{E0A0D94A-E3A2-4541-89FB-C9CA9E3BDA2E}" dt="2020-03-05T06:21:08.336" v="31" actId="255"/>
          <ac:spMkLst>
            <pc:docMk/>
            <pc:sldMk cId="0" sldId="262"/>
            <ac:spMk id="133" creationId="{00000000-0000-0000-0000-000000000000}"/>
          </ac:spMkLst>
        </pc:spChg>
        <pc:spChg chg="mod">
          <ac:chgData name="CHEUK WING YEUNG" userId="f4deec4c-aafc-4fa9-a9b1-4e4538986ee1" providerId="ADAL" clId="{E0A0D94A-E3A2-4541-89FB-C9CA9E3BDA2E}" dt="2020-03-05T06:50:19.736" v="301" actId="14100"/>
          <ac:spMkLst>
            <pc:docMk/>
            <pc:sldMk cId="0" sldId="262"/>
            <ac:spMk id="135" creationId="{00000000-0000-0000-0000-000000000000}"/>
          </ac:spMkLst>
        </pc:spChg>
        <pc:picChg chg="mod">
          <ac:chgData name="CHEUK WING YEUNG" userId="f4deec4c-aafc-4fa9-a9b1-4e4538986ee1" providerId="ADAL" clId="{E0A0D94A-E3A2-4541-89FB-C9CA9E3BDA2E}" dt="2020-03-05T08:03:53.748" v="308" actId="1076"/>
          <ac:picMkLst>
            <pc:docMk/>
            <pc:sldMk cId="0" sldId="262"/>
            <ac:picMk id="136" creationId="{00000000-0000-0000-0000-000000000000}"/>
          </ac:picMkLst>
        </pc:picChg>
        <pc:picChg chg="mod">
          <ac:chgData name="CHEUK WING YEUNG" userId="f4deec4c-aafc-4fa9-a9b1-4e4538986ee1" providerId="ADAL" clId="{E0A0D94A-E3A2-4541-89FB-C9CA9E3BDA2E}" dt="2020-03-05T08:03:51.163" v="307" actId="1076"/>
          <ac:picMkLst>
            <pc:docMk/>
            <pc:sldMk cId="0" sldId="262"/>
            <ac:picMk id="137" creationId="{00000000-0000-0000-0000-000000000000}"/>
          </ac:picMkLst>
        </pc:picChg>
      </pc:sldChg>
      <pc:sldChg chg="modSp">
        <pc:chgData name="CHEUK WING YEUNG" userId="f4deec4c-aafc-4fa9-a9b1-4e4538986ee1" providerId="ADAL" clId="{E0A0D94A-E3A2-4541-89FB-C9CA9E3BDA2E}" dt="2020-03-05T06:50:32.112" v="302" actId="14100"/>
        <pc:sldMkLst>
          <pc:docMk/>
          <pc:sldMk cId="0" sldId="263"/>
        </pc:sldMkLst>
        <pc:spChg chg="mod">
          <ac:chgData name="CHEUK WING YEUNG" userId="f4deec4c-aafc-4fa9-a9b1-4e4538986ee1" providerId="ADAL" clId="{E0A0D94A-E3A2-4541-89FB-C9CA9E3BDA2E}" dt="2020-03-05T06:50:32.112" v="302" actId="14100"/>
          <ac:spMkLst>
            <pc:docMk/>
            <pc:sldMk cId="0" sldId="263"/>
            <ac:spMk id="140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50:38.738" v="303" actId="14100"/>
        <pc:sldMkLst>
          <pc:docMk/>
          <pc:sldMk cId="0" sldId="264"/>
        </pc:sldMkLst>
        <pc:spChg chg="mod">
          <ac:chgData name="CHEUK WING YEUNG" userId="f4deec4c-aafc-4fa9-a9b1-4e4538986ee1" providerId="ADAL" clId="{E0A0D94A-E3A2-4541-89FB-C9CA9E3BDA2E}" dt="2020-03-05T06:50:38.738" v="303" actId="14100"/>
          <ac:spMkLst>
            <pc:docMk/>
            <pc:sldMk cId="0" sldId="264"/>
            <ac:spMk id="144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50:48.205" v="304" actId="14100"/>
        <pc:sldMkLst>
          <pc:docMk/>
          <pc:sldMk cId="0" sldId="266"/>
        </pc:sldMkLst>
        <pc:spChg chg="mod">
          <ac:chgData name="CHEUK WING YEUNG" userId="f4deec4c-aafc-4fa9-a9b1-4e4538986ee1" providerId="ADAL" clId="{E0A0D94A-E3A2-4541-89FB-C9CA9E3BDA2E}" dt="2020-03-05T06:21:39.475" v="35" actId="14100"/>
          <ac:spMkLst>
            <pc:docMk/>
            <pc:sldMk cId="0" sldId="266"/>
            <ac:spMk id="150" creationId="{00000000-0000-0000-0000-000000000000}"/>
          </ac:spMkLst>
        </pc:spChg>
        <pc:spChg chg="mod">
          <ac:chgData name="CHEUK WING YEUNG" userId="f4deec4c-aafc-4fa9-a9b1-4e4538986ee1" providerId="ADAL" clId="{E0A0D94A-E3A2-4541-89FB-C9CA9E3BDA2E}" dt="2020-03-05T06:50:48.205" v="304" actId="14100"/>
          <ac:spMkLst>
            <pc:docMk/>
            <pc:sldMk cId="0" sldId="266"/>
            <ac:spMk id="152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50:56.672" v="305" actId="14100"/>
        <pc:sldMkLst>
          <pc:docMk/>
          <pc:sldMk cId="0" sldId="267"/>
        </pc:sldMkLst>
        <pc:spChg chg="mod">
          <ac:chgData name="CHEUK WING YEUNG" userId="f4deec4c-aafc-4fa9-a9b1-4e4538986ee1" providerId="ADAL" clId="{E0A0D94A-E3A2-4541-89FB-C9CA9E3BDA2E}" dt="2020-03-05T06:50:56.672" v="305" actId="14100"/>
          <ac:spMkLst>
            <pc:docMk/>
            <pc:sldMk cId="0" sldId="267"/>
            <ac:spMk id="155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51:04.244" v="306" actId="14100"/>
        <pc:sldMkLst>
          <pc:docMk/>
          <pc:sldMk cId="0" sldId="268"/>
        </pc:sldMkLst>
        <pc:spChg chg="mod">
          <ac:chgData name="CHEUK WING YEUNG" userId="f4deec4c-aafc-4fa9-a9b1-4e4538986ee1" providerId="ADAL" clId="{E0A0D94A-E3A2-4541-89FB-C9CA9E3BDA2E}" dt="2020-03-05T06:21:58.353" v="36" actId="20577"/>
          <ac:spMkLst>
            <pc:docMk/>
            <pc:sldMk cId="0" sldId="268"/>
            <ac:spMk id="158" creationId="{00000000-0000-0000-0000-000000000000}"/>
          </ac:spMkLst>
        </pc:spChg>
        <pc:spChg chg="mod">
          <ac:chgData name="CHEUK WING YEUNG" userId="f4deec4c-aafc-4fa9-a9b1-4e4538986ee1" providerId="ADAL" clId="{E0A0D94A-E3A2-4541-89FB-C9CA9E3BDA2E}" dt="2020-03-05T06:51:04.244" v="306" actId="14100"/>
          <ac:spMkLst>
            <pc:docMk/>
            <pc:sldMk cId="0" sldId="268"/>
            <ac:spMk id="160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23:03.766" v="41" actId="20577"/>
        <pc:sldMkLst>
          <pc:docMk/>
          <pc:sldMk cId="0" sldId="270"/>
        </pc:sldMkLst>
        <pc:spChg chg="mod">
          <ac:chgData name="CHEUK WING YEUNG" userId="f4deec4c-aafc-4fa9-a9b1-4e4538986ee1" providerId="ADAL" clId="{E0A0D94A-E3A2-4541-89FB-C9CA9E3BDA2E}" dt="2020-03-05T06:23:03.766" v="41" actId="20577"/>
          <ac:spMkLst>
            <pc:docMk/>
            <pc:sldMk cId="0" sldId="270"/>
            <ac:spMk id="165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31:13.144" v="92" actId="115"/>
        <pc:sldMkLst>
          <pc:docMk/>
          <pc:sldMk cId="0" sldId="272"/>
        </pc:sldMkLst>
        <pc:spChg chg="mod">
          <ac:chgData name="CHEUK WING YEUNG" userId="f4deec4c-aafc-4fa9-a9b1-4e4538986ee1" providerId="ADAL" clId="{E0A0D94A-E3A2-4541-89FB-C9CA9E3BDA2E}" dt="2020-03-05T06:31:13.144" v="92" actId="115"/>
          <ac:spMkLst>
            <pc:docMk/>
            <pc:sldMk cId="0" sldId="272"/>
            <ac:spMk id="172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31:00.657" v="91" actId="255"/>
        <pc:sldMkLst>
          <pc:docMk/>
          <pc:sldMk cId="0" sldId="273"/>
        </pc:sldMkLst>
        <pc:spChg chg="mod">
          <ac:chgData name="CHEUK WING YEUNG" userId="f4deec4c-aafc-4fa9-a9b1-4e4538986ee1" providerId="ADAL" clId="{E0A0D94A-E3A2-4541-89FB-C9CA9E3BDA2E}" dt="2020-03-05T06:31:00.657" v="91" actId="255"/>
          <ac:spMkLst>
            <pc:docMk/>
            <pc:sldMk cId="0" sldId="273"/>
            <ac:spMk id="175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38:45.986" v="246" actId="20577"/>
        <pc:sldMkLst>
          <pc:docMk/>
          <pc:sldMk cId="0" sldId="274"/>
        </pc:sldMkLst>
        <pc:spChg chg="mod">
          <ac:chgData name="CHEUK WING YEUNG" userId="f4deec4c-aafc-4fa9-a9b1-4e4538986ee1" providerId="ADAL" clId="{E0A0D94A-E3A2-4541-89FB-C9CA9E3BDA2E}" dt="2020-03-05T06:38:45.986" v="246" actId="20577"/>
          <ac:spMkLst>
            <pc:docMk/>
            <pc:sldMk cId="0" sldId="274"/>
            <ac:spMk id="179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39:30.072" v="247" actId="20577"/>
        <pc:sldMkLst>
          <pc:docMk/>
          <pc:sldMk cId="0" sldId="276"/>
        </pc:sldMkLst>
        <pc:spChg chg="mod">
          <ac:chgData name="CHEUK WING YEUNG" userId="f4deec4c-aafc-4fa9-a9b1-4e4538986ee1" providerId="ADAL" clId="{E0A0D94A-E3A2-4541-89FB-C9CA9E3BDA2E}" dt="2020-03-05T06:39:30.072" v="247" actId="20577"/>
          <ac:spMkLst>
            <pc:docMk/>
            <pc:sldMk cId="0" sldId="276"/>
            <ac:spMk id="189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0:06.501" v="256" actId="20577"/>
        <pc:sldMkLst>
          <pc:docMk/>
          <pc:sldMk cId="0" sldId="277"/>
        </pc:sldMkLst>
        <pc:spChg chg="mod">
          <ac:chgData name="CHEUK WING YEUNG" userId="f4deec4c-aafc-4fa9-a9b1-4e4538986ee1" providerId="ADAL" clId="{E0A0D94A-E3A2-4541-89FB-C9CA9E3BDA2E}" dt="2020-03-05T06:40:06.501" v="256" actId="20577"/>
          <ac:spMkLst>
            <pc:docMk/>
            <pc:sldMk cId="0" sldId="277"/>
            <ac:spMk id="194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1:34.858" v="271" actId="255"/>
        <pc:sldMkLst>
          <pc:docMk/>
          <pc:sldMk cId="0" sldId="281"/>
        </pc:sldMkLst>
        <pc:spChg chg="mod">
          <ac:chgData name="CHEUK WING YEUNG" userId="f4deec4c-aafc-4fa9-a9b1-4e4538986ee1" providerId="ADAL" clId="{E0A0D94A-E3A2-4541-89FB-C9CA9E3BDA2E}" dt="2020-03-05T06:41:34.858" v="271" actId="255"/>
          <ac:spMkLst>
            <pc:docMk/>
            <pc:sldMk cId="0" sldId="281"/>
            <ac:spMk id="214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1:28.747" v="270" actId="255"/>
        <pc:sldMkLst>
          <pc:docMk/>
          <pc:sldMk cId="0" sldId="282"/>
        </pc:sldMkLst>
        <pc:spChg chg="mod">
          <ac:chgData name="CHEUK WING YEUNG" userId="f4deec4c-aafc-4fa9-a9b1-4e4538986ee1" providerId="ADAL" clId="{E0A0D94A-E3A2-4541-89FB-C9CA9E3BDA2E}" dt="2020-03-05T06:41:28.747" v="270" actId="255"/>
          <ac:spMkLst>
            <pc:docMk/>
            <pc:sldMk cId="0" sldId="282"/>
            <ac:spMk id="221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1:20.961" v="269" actId="255"/>
        <pc:sldMkLst>
          <pc:docMk/>
          <pc:sldMk cId="0" sldId="283"/>
        </pc:sldMkLst>
        <pc:spChg chg="mod">
          <ac:chgData name="CHEUK WING YEUNG" userId="f4deec4c-aafc-4fa9-a9b1-4e4538986ee1" providerId="ADAL" clId="{E0A0D94A-E3A2-4541-89FB-C9CA9E3BDA2E}" dt="2020-03-05T06:41:20.961" v="269" actId="255"/>
          <ac:spMkLst>
            <pc:docMk/>
            <pc:sldMk cId="0" sldId="283"/>
            <ac:spMk id="228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1:52.563" v="277" actId="255"/>
        <pc:sldMkLst>
          <pc:docMk/>
          <pc:sldMk cId="0" sldId="284"/>
        </pc:sldMkLst>
        <pc:spChg chg="mod">
          <ac:chgData name="CHEUK WING YEUNG" userId="f4deec4c-aafc-4fa9-a9b1-4e4538986ee1" providerId="ADAL" clId="{E0A0D94A-E3A2-4541-89FB-C9CA9E3BDA2E}" dt="2020-03-05T06:41:52.563" v="277" actId="255"/>
          <ac:spMkLst>
            <pc:docMk/>
            <pc:sldMk cId="0" sldId="284"/>
            <ac:spMk id="235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2:01.109" v="279" actId="20577"/>
        <pc:sldMkLst>
          <pc:docMk/>
          <pc:sldMk cId="0" sldId="285"/>
        </pc:sldMkLst>
        <pc:spChg chg="mod">
          <ac:chgData name="CHEUK WING YEUNG" userId="f4deec4c-aafc-4fa9-a9b1-4e4538986ee1" providerId="ADAL" clId="{E0A0D94A-E3A2-4541-89FB-C9CA9E3BDA2E}" dt="2020-03-05T06:42:01.109" v="279" actId="20577"/>
          <ac:spMkLst>
            <pc:docMk/>
            <pc:sldMk cId="0" sldId="285"/>
            <ac:spMk id="242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2:26.694" v="280" actId="108"/>
        <pc:sldMkLst>
          <pc:docMk/>
          <pc:sldMk cId="0" sldId="291"/>
        </pc:sldMkLst>
        <pc:spChg chg="mod">
          <ac:chgData name="CHEUK WING YEUNG" userId="f4deec4c-aafc-4fa9-a9b1-4e4538986ee1" providerId="ADAL" clId="{E0A0D94A-E3A2-4541-89FB-C9CA9E3BDA2E}" dt="2020-03-05T06:42:26.694" v="280" actId="108"/>
          <ac:spMkLst>
            <pc:docMk/>
            <pc:sldMk cId="0" sldId="291"/>
            <ac:spMk id="267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2:38.582" v="282" actId="20577"/>
        <pc:sldMkLst>
          <pc:docMk/>
          <pc:sldMk cId="0" sldId="292"/>
        </pc:sldMkLst>
        <pc:spChg chg="mod">
          <ac:chgData name="CHEUK WING YEUNG" userId="f4deec4c-aafc-4fa9-a9b1-4e4538986ee1" providerId="ADAL" clId="{E0A0D94A-E3A2-4541-89FB-C9CA9E3BDA2E}" dt="2020-03-05T06:42:38.582" v="282" actId="20577"/>
          <ac:spMkLst>
            <pc:docMk/>
            <pc:sldMk cId="0" sldId="292"/>
            <ac:spMk id="270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2:55.041" v="286" actId="5793"/>
        <pc:sldMkLst>
          <pc:docMk/>
          <pc:sldMk cId="0" sldId="294"/>
        </pc:sldMkLst>
        <pc:spChg chg="mod">
          <ac:chgData name="CHEUK WING YEUNG" userId="f4deec4c-aafc-4fa9-a9b1-4e4538986ee1" providerId="ADAL" clId="{E0A0D94A-E3A2-4541-89FB-C9CA9E3BDA2E}" dt="2020-03-05T06:42:55.041" v="286" actId="5793"/>
          <ac:spMkLst>
            <pc:docMk/>
            <pc:sldMk cId="0" sldId="294"/>
            <ac:spMk id="276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3:44.066" v="288" actId="20577"/>
        <pc:sldMkLst>
          <pc:docMk/>
          <pc:sldMk cId="0" sldId="298"/>
        </pc:sldMkLst>
        <pc:spChg chg="mod">
          <ac:chgData name="CHEUK WING YEUNG" userId="f4deec4c-aafc-4fa9-a9b1-4e4538986ee1" providerId="ADAL" clId="{E0A0D94A-E3A2-4541-89FB-C9CA9E3BDA2E}" dt="2020-03-05T06:43:44.066" v="288" actId="20577"/>
          <ac:spMkLst>
            <pc:docMk/>
            <pc:sldMk cId="0" sldId="298"/>
            <ac:spMk id="299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4:03.830" v="291" actId="255"/>
        <pc:sldMkLst>
          <pc:docMk/>
          <pc:sldMk cId="0" sldId="302"/>
        </pc:sldMkLst>
        <pc:spChg chg="mod">
          <ac:chgData name="CHEUK WING YEUNG" userId="f4deec4c-aafc-4fa9-a9b1-4e4538986ee1" providerId="ADAL" clId="{E0A0D94A-E3A2-4541-89FB-C9CA9E3BDA2E}" dt="2020-03-05T06:44:03.830" v="291" actId="255"/>
          <ac:spMkLst>
            <pc:docMk/>
            <pc:sldMk cId="0" sldId="302"/>
            <ac:spMk id="317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4:29.968" v="294" actId="255"/>
        <pc:sldMkLst>
          <pc:docMk/>
          <pc:sldMk cId="0" sldId="305"/>
        </pc:sldMkLst>
        <pc:spChg chg="mod">
          <ac:chgData name="CHEUK WING YEUNG" userId="f4deec4c-aafc-4fa9-a9b1-4e4538986ee1" providerId="ADAL" clId="{E0A0D94A-E3A2-4541-89FB-C9CA9E3BDA2E}" dt="2020-03-05T06:44:29.968" v="294" actId="255"/>
          <ac:spMkLst>
            <pc:docMk/>
            <pc:sldMk cId="0" sldId="305"/>
            <ac:spMk id="334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4:42.547" v="297" actId="20577"/>
        <pc:sldMkLst>
          <pc:docMk/>
          <pc:sldMk cId="0" sldId="306"/>
        </pc:sldMkLst>
        <pc:spChg chg="mod">
          <ac:chgData name="CHEUK WING YEUNG" userId="f4deec4c-aafc-4fa9-a9b1-4e4538986ee1" providerId="ADAL" clId="{E0A0D94A-E3A2-4541-89FB-C9CA9E3BDA2E}" dt="2020-03-05T06:44:42.547" v="297" actId="20577"/>
          <ac:spMkLst>
            <pc:docMk/>
            <pc:sldMk cId="0" sldId="306"/>
            <ac:spMk id="339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5:07.852" v="300" actId="20577"/>
        <pc:sldMkLst>
          <pc:docMk/>
          <pc:sldMk cId="0" sldId="309"/>
        </pc:sldMkLst>
        <pc:spChg chg="mod">
          <ac:chgData name="CHEUK WING YEUNG" userId="f4deec4c-aafc-4fa9-a9b1-4e4538986ee1" providerId="ADAL" clId="{E0A0D94A-E3A2-4541-89FB-C9CA9E3BDA2E}" dt="2020-03-05T06:45:07.852" v="300" actId="20577"/>
          <ac:spMkLst>
            <pc:docMk/>
            <pc:sldMk cId="0" sldId="309"/>
            <ac:spMk id="350" creationId="{00000000-0000-0000-0000-000000000000}"/>
          </ac:spMkLst>
        </pc:spChg>
      </pc:sldChg>
      <pc:sldChg chg="modSp">
        <pc:chgData name="CHEUK WING YEUNG" userId="f4deec4c-aafc-4fa9-a9b1-4e4538986ee1" providerId="ADAL" clId="{E0A0D94A-E3A2-4541-89FB-C9CA9E3BDA2E}" dt="2020-03-05T06:45:00.458" v="298" actId="20577"/>
        <pc:sldMkLst>
          <pc:docMk/>
          <pc:sldMk cId="0" sldId="310"/>
        </pc:sldMkLst>
        <pc:spChg chg="mod">
          <ac:chgData name="CHEUK WING YEUNG" userId="f4deec4c-aafc-4fa9-a9b1-4e4538986ee1" providerId="ADAL" clId="{E0A0D94A-E3A2-4541-89FB-C9CA9E3BDA2E}" dt="2020-03-05T06:45:00.458" v="298" actId="20577"/>
          <ac:spMkLst>
            <pc:docMk/>
            <pc:sldMk cId="0" sldId="310"/>
            <ac:spMk id="354" creationId="{00000000-0000-0000-0000-000000000000}"/>
          </ac:spMkLst>
        </pc:spChg>
      </pc:sldChg>
    </pc:docChg>
  </pc:docChgLst>
  <pc:docChgLst>
    <pc:chgData name="CHEUK WING YEUNG" userId="f4deec4c-aafc-4fa9-a9b1-4e4538986ee1" providerId="ADAL" clId="{E478FB8A-139F-A649-BE40-5E431ECC5313}"/>
    <pc:docChg chg="delSld delMainMaster">
      <pc:chgData name="CHEUK WING YEUNG" userId="f4deec4c-aafc-4fa9-a9b1-4e4538986ee1" providerId="ADAL" clId="{E478FB8A-139F-A649-BE40-5E431ECC5313}" dt="2020-03-12T07:05:50.413" v="68" actId="2696"/>
      <pc:docMkLst>
        <pc:docMk/>
      </pc:docMkLst>
      <pc:sldChg chg="del">
        <pc:chgData name="CHEUK WING YEUNG" userId="f4deec4c-aafc-4fa9-a9b1-4e4538986ee1" providerId="ADAL" clId="{E478FB8A-139F-A649-BE40-5E431ECC5313}" dt="2020-03-12T07:03:52.611" v="0" actId="2696"/>
        <pc:sldMkLst>
          <pc:docMk/>
          <pc:sldMk cId="0" sldId="256"/>
        </pc:sldMkLst>
      </pc:sldChg>
      <pc:sldChg chg="del">
        <pc:chgData name="CHEUK WING YEUNG" userId="f4deec4c-aafc-4fa9-a9b1-4e4538986ee1" providerId="ADAL" clId="{E478FB8A-139F-A649-BE40-5E431ECC5313}" dt="2020-03-12T07:03:54.738" v="1" actId="2696"/>
        <pc:sldMkLst>
          <pc:docMk/>
          <pc:sldMk cId="0" sldId="257"/>
        </pc:sldMkLst>
      </pc:sldChg>
      <pc:sldChg chg="del">
        <pc:chgData name="CHEUK WING YEUNG" userId="f4deec4c-aafc-4fa9-a9b1-4e4538986ee1" providerId="ADAL" clId="{E478FB8A-139F-A649-BE40-5E431ECC5313}" dt="2020-03-12T07:03:57.037" v="2" actId="2696"/>
        <pc:sldMkLst>
          <pc:docMk/>
          <pc:sldMk cId="0" sldId="258"/>
        </pc:sldMkLst>
      </pc:sldChg>
      <pc:sldChg chg="del">
        <pc:chgData name="CHEUK WING YEUNG" userId="f4deec4c-aafc-4fa9-a9b1-4e4538986ee1" providerId="ADAL" clId="{E478FB8A-139F-A649-BE40-5E431ECC5313}" dt="2020-03-12T07:04:00.717" v="3" actId="2696"/>
        <pc:sldMkLst>
          <pc:docMk/>
          <pc:sldMk cId="0" sldId="260"/>
        </pc:sldMkLst>
      </pc:sldChg>
      <pc:sldChg chg="del">
        <pc:chgData name="CHEUK WING YEUNG" userId="f4deec4c-aafc-4fa9-a9b1-4e4538986ee1" providerId="ADAL" clId="{E478FB8A-139F-A649-BE40-5E431ECC5313}" dt="2020-03-12T07:04:02.756" v="4" actId="2696"/>
        <pc:sldMkLst>
          <pc:docMk/>
          <pc:sldMk cId="0" sldId="261"/>
        </pc:sldMkLst>
      </pc:sldChg>
      <pc:sldChg chg="del">
        <pc:chgData name="CHEUK WING YEUNG" userId="f4deec4c-aafc-4fa9-a9b1-4e4538986ee1" providerId="ADAL" clId="{E478FB8A-139F-A649-BE40-5E431ECC5313}" dt="2020-03-12T07:04:05.061" v="5" actId="2696"/>
        <pc:sldMkLst>
          <pc:docMk/>
          <pc:sldMk cId="0" sldId="262"/>
        </pc:sldMkLst>
      </pc:sldChg>
      <pc:sldChg chg="del">
        <pc:chgData name="CHEUK WING YEUNG" userId="f4deec4c-aafc-4fa9-a9b1-4e4538986ee1" providerId="ADAL" clId="{E478FB8A-139F-A649-BE40-5E431ECC5313}" dt="2020-03-12T07:04:07.514" v="6" actId="2696"/>
        <pc:sldMkLst>
          <pc:docMk/>
          <pc:sldMk cId="0" sldId="263"/>
        </pc:sldMkLst>
      </pc:sldChg>
      <pc:sldChg chg="del">
        <pc:chgData name="CHEUK WING YEUNG" userId="f4deec4c-aafc-4fa9-a9b1-4e4538986ee1" providerId="ADAL" clId="{E478FB8A-139F-A649-BE40-5E431ECC5313}" dt="2020-03-12T07:04:09.562" v="7" actId="2696"/>
        <pc:sldMkLst>
          <pc:docMk/>
          <pc:sldMk cId="0" sldId="264"/>
        </pc:sldMkLst>
      </pc:sldChg>
      <pc:sldChg chg="del">
        <pc:chgData name="CHEUK WING YEUNG" userId="f4deec4c-aafc-4fa9-a9b1-4e4538986ee1" providerId="ADAL" clId="{E478FB8A-139F-A649-BE40-5E431ECC5313}" dt="2020-03-12T07:04:11.954" v="8" actId="2696"/>
        <pc:sldMkLst>
          <pc:docMk/>
          <pc:sldMk cId="0" sldId="265"/>
        </pc:sldMkLst>
      </pc:sldChg>
      <pc:sldChg chg="del">
        <pc:chgData name="CHEUK WING YEUNG" userId="f4deec4c-aafc-4fa9-a9b1-4e4538986ee1" providerId="ADAL" clId="{E478FB8A-139F-A649-BE40-5E431ECC5313}" dt="2020-03-12T07:04:14.331" v="9" actId="2696"/>
        <pc:sldMkLst>
          <pc:docMk/>
          <pc:sldMk cId="0" sldId="266"/>
        </pc:sldMkLst>
      </pc:sldChg>
      <pc:sldChg chg="del">
        <pc:chgData name="CHEUK WING YEUNG" userId="f4deec4c-aafc-4fa9-a9b1-4e4538986ee1" providerId="ADAL" clId="{E478FB8A-139F-A649-BE40-5E431ECC5313}" dt="2020-03-12T07:04:17.532" v="10" actId="2696"/>
        <pc:sldMkLst>
          <pc:docMk/>
          <pc:sldMk cId="0" sldId="267"/>
        </pc:sldMkLst>
      </pc:sldChg>
      <pc:sldChg chg="del">
        <pc:chgData name="CHEUK WING YEUNG" userId="f4deec4c-aafc-4fa9-a9b1-4e4538986ee1" providerId="ADAL" clId="{E478FB8A-139F-A649-BE40-5E431ECC5313}" dt="2020-03-12T07:04:19.862" v="11" actId="2696"/>
        <pc:sldMkLst>
          <pc:docMk/>
          <pc:sldMk cId="0" sldId="268"/>
        </pc:sldMkLst>
      </pc:sldChg>
      <pc:sldChg chg="del">
        <pc:chgData name="CHEUK WING YEUNG" userId="f4deec4c-aafc-4fa9-a9b1-4e4538986ee1" providerId="ADAL" clId="{E478FB8A-139F-A649-BE40-5E431ECC5313}" dt="2020-03-12T07:04:21.739" v="12" actId="2696"/>
        <pc:sldMkLst>
          <pc:docMk/>
          <pc:sldMk cId="0" sldId="269"/>
        </pc:sldMkLst>
      </pc:sldChg>
      <pc:sldChg chg="del">
        <pc:chgData name="CHEUK WING YEUNG" userId="f4deec4c-aafc-4fa9-a9b1-4e4538986ee1" providerId="ADAL" clId="{E478FB8A-139F-A649-BE40-5E431ECC5313}" dt="2020-03-12T07:04:23.547" v="13" actId="2696"/>
        <pc:sldMkLst>
          <pc:docMk/>
          <pc:sldMk cId="0" sldId="270"/>
        </pc:sldMkLst>
      </pc:sldChg>
      <pc:sldChg chg="del">
        <pc:chgData name="CHEUK WING YEUNG" userId="f4deec4c-aafc-4fa9-a9b1-4e4538986ee1" providerId="ADAL" clId="{E478FB8A-139F-A649-BE40-5E431ECC5313}" dt="2020-03-12T07:04:25.595" v="14" actId="2696"/>
        <pc:sldMkLst>
          <pc:docMk/>
          <pc:sldMk cId="0" sldId="271"/>
        </pc:sldMkLst>
      </pc:sldChg>
      <pc:sldChg chg="del">
        <pc:chgData name="CHEUK WING YEUNG" userId="f4deec4c-aafc-4fa9-a9b1-4e4538986ee1" providerId="ADAL" clId="{E478FB8A-139F-A649-BE40-5E431ECC5313}" dt="2020-03-12T07:04:27.540" v="15" actId="2696"/>
        <pc:sldMkLst>
          <pc:docMk/>
          <pc:sldMk cId="0" sldId="272"/>
        </pc:sldMkLst>
      </pc:sldChg>
      <pc:sldChg chg="del">
        <pc:chgData name="CHEUK WING YEUNG" userId="f4deec4c-aafc-4fa9-a9b1-4e4538986ee1" providerId="ADAL" clId="{E478FB8A-139F-A649-BE40-5E431ECC5313}" dt="2020-03-12T07:04:29.708" v="16" actId="2696"/>
        <pc:sldMkLst>
          <pc:docMk/>
          <pc:sldMk cId="0" sldId="273"/>
        </pc:sldMkLst>
      </pc:sldChg>
      <pc:sldChg chg="del">
        <pc:chgData name="CHEUK WING YEUNG" userId="f4deec4c-aafc-4fa9-a9b1-4e4538986ee1" providerId="ADAL" clId="{E478FB8A-139F-A649-BE40-5E431ECC5313}" dt="2020-03-12T07:04:31.670" v="17" actId="2696"/>
        <pc:sldMkLst>
          <pc:docMk/>
          <pc:sldMk cId="0" sldId="274"/>
        </pc:sldMkLst>
      </pc:sldChg>
      <pc:sldChg chg="del">
        <pc:chgData name="CHEUK WING YEUNG" userId="f4deec4c-aafc-4fa9-a9b1-4e4538986ee1" providerId="ADAL" clId="{E478FB8A-139F-A649-BE40-5E431ECC5313}" dt="2020-03-12T07:04:34.048" v="18" actId="2696"/>
        <pc:sldMkLst>
          <pc:docMk/>
          <pc:sldMk cId="0" sldId="275"/>
        </pc:sldMkLst>
      </pc:sldChg>
      <pc:sldChg chg="del">
        <pc:chgData name="CHEUK WING YEUNG" userId="f4deec4c-aafc-4fa9-a9b1-4e4538986ee1" providerId="ADAL" clId="{E478FB8A-139F-A649-BE40-5E431ECC5313}" dt="2020-03-12T07:04:36.191" v="19" actId="2696"/>
        <pc:sldMkLst>
          <pc:docMk/>
          <pc:sldMk cId="0" sldId="276"/>
        </pc:sldMkLst>
      </pc:sldChg>
      <pc:sldChg chg="del">
        <pc:chgData name="CHEUK WING YEUNG" userId="f4deec4c-aafc-4fa9-a9b1-4e4538986ee1" providerId="ADAL" clId="{E478FB8A-139F-A649-BE40-5E431ECC5313}" dt="2020-03-12T07:04:38.057" v="20" actId="2696"/>
        <pc:sldMkLst>
          <pc:docMk/>
          <pc:sldMk cId="0" sldId="277"/>
        </pc:sldMkLst>
      </pc:sldChg>
      <pc:sldChg chg="del">
        <pc:chgData name="CHEUK WING YEUNG" userId="f4deec4c-aafc-4fa9-a9b1-4e4538986ee1" providerId="ADAL" clId="{E478FB8A-139F-A649-BE40-5E431ECC5313}" dt="2020-03-12T07:04:39.857" v="21" actId="2696"/>
        <pc:sldMkLst>
          <pc:docMk/>
          <pc:sldMk cId="0" sldId="278"/>
        </pc:sldMkLst>
      </pc:sldChg>
      <pc:sldChg chg="del">
        <pc:chgData name="CHEUK WING YEUNG" userId="f4deec4c-aafc-4fa9-a9b1-4e4538986ee1" providerId="ADAL" clId="{E478FB8A-139F-A649-BE40-5E431ECC5313}" dt="2020-03-12T07:04:41.785" v="22" actId="2696"/>
        <pc:sldMkLst>
          <pc:docMk/>
          <pc:sldMk cId="0" sldId="279"/>
        </pc:sldMkLst>
      </pc:sldChg>
      <pc:sldChg chg="del">
        <pc:chgData name="CHEUK WING YEUNG" userId="f4deec4c-aafc-4fa9-a9b1-4e4538986ee1" providerId="ADAL" clId="{E478FB8A-139F-A649-BE40-5E431ECC5313}" dt="2020-03-12T07:04:43.635" v="23" actId="2696"/>
        <pc:sldMkLst>
          <pc:docMk/>
          <pc:sldMk cId="0" sldId="280"/>
        </pc:sldMkLst>
      </pc:sldChg>
      <pc:sldChg chg="del">
        <pc:chgData name="CHEUK WING YEUNG" userId="f4deec4c-aafc-4fa9-a9b1-4e4538986ee1" providerId="ADAL" clId="{E478FB8A-139F-A649-BE40-5E431ECC5313}" dt="2020-03-12T07:04:45.568" v="24" actId="2696"/>
        <pc:sldMkLst>
          <pc:docMk/>
          <pc:sldMk cId="0" sldId="281"/>
        </pc:sldMkLst>
      </pc:sldChg>
      <pc:sldChg chg="del">
        <pc:chgData name="CHEUK WING YEUNG" userId="f4deec4c-aafc-4fa9-a9b1-4e4538986ee1" providerId="ADAL" clId="{E478FB8A-139F-A649-BE40-5E431ECC5313}" dt="2020-03-12T07:04:47.375" v="25" actId="2696"/>
        <pc:sldMkLst>
          <pc:docMk/>
          <pc:sldMk cId="0" sldId="282"/>
        </pc:sldMkLst>
      </pc:sldChg>
      <pc:sldChg chg="del">
        <pc:chgData name="CHEUK WING YEUNG" userId="f4deec4c-aafc-4fa9-a9b1-4e4538986ee1" providerId="ADAL" clId="{E478FB8A-139F-A649-BE40-5E431ECC5313}" dt="2020-03-12T07:04:49.298" v="26" actId="2696"/>
        <pc:sldMkLst>
          <pc:docMk/>
          <pc:sldMk cId="0" sldId="283"/>
        </pc:sldMkLst>
      </pc:sldChg>
      <pc:sldChg chg="del">
        <pc:chgData name="CHEUK WING YEUNG" userId="f4deec4c-aafc-4fa9-a9b1-4e4538986ee1" providerId="ADAL" clId="{E478FB8A-139F-A649-BE40-5E431ECC5313}" dt="2020-03-12T07:04:51.108" v="27" actId="2696"/>
        <pc:sldMkLst>
          <pc:docMk/>
          <pc:sldMk cId="0" sldId="284"/>
        </pc:sldMkLst>
      </pc:sldChg>
      <pc:sldChg chg="del">
        <pc:chgData name="CHEUK WING YEUNG" userId="f4deec4c-aafc-4fa9-a9b1-4e4538986ee1" providerId="ADAL" clId="{E478FB8A-139F-A649-BE40-5E431ECC5313}" dt="2020-03-12T07:04:52.877" v="28" actId="2696"/>
        <pc:sldMkLst>
          <pc:docMk/>
          <pc:sldMk cId="0" sldId="285"/>
        </pc:sldMkLst>
      </pc:sldChg>
      <pc:sldChg chg="del">
        <pc:chgData name="CHEUK WING YEUNG" userId="f4deec4c-aafc-4fa9-a9b1-4e4538986ee1" providerId="ADAL" clId="{E478FB8A-139F-A649-BE40-5E431ECC5313}" dt="2020-03-12T07:04:54.875" v="29" actId="2696"/>
        <pc:sldMkLst>
          <pc:docMk/>
          <pc:sldMk cId="0" sldId="286"/>
        </pc:sldMkLst>
      </pc:sldChg>
      <pc:sldChg chg="del">
        <pc:chgData name="CHEUK WING YEUNG" userId="f4deec4c-aafc-4fa9-a9b1-4e4538986ee1" providerId="ADAL" clId="{E478FB8A-139F-A649-BE40-5E431ECC5313}" dt="2020-03-12T07:04:56.710" v="30" actId="2696"/>
        <pc:sldMkLst>
          <pc:docMk/>
          <pc:sldMk cId="0" sldId="287"/>
        </pc:sldMkLst>
      </pc:sldChg>
      <pc:sldChg chg="del">
        <pc:chgData name="CHEUK WING YEUNG" userId="f4deec4c-aafc-4fa9-a9b1-4e4538986ee1" providerId="ADAL" clId="{E478FB8A-139F-A649-BE40-5E431ECC5313}" dt="2020-03-12T07:04:59.062" v="31" actId="2696"/>
        <pc:sldMkLst>
          <pc:docMk/>
          <pc:sldMk cId="0" sldId="288"/>
        </pc:sldMkLst>
      </pc:sldChg>
      <pc:sldChg chg="del">
        <pc:chgData name="CHEUK WING YEUNG" userId="f4deec4c-aafc-4fa9-a9b1-4e4538986ee1" providerId="ADAL" clId="{E478FB8A-139F-A649-BE40-5E431ECC5313}" dt="2020-03-12T07:05:01.015" v="32" actId="2696"/>
        <pc:sldMkLst>
          <pc:docMk/>
          <pc:sldMk cId="0" sldId="289"/>
        </pc:sldMkLst>
      </pc:sldChg>
      <pc:sldChg chg="del">
        <pc:chgData name="CHEUK WING YEUNG" userId="f4deec4c-aafc-4fa9-a9b1-4e4538986ee1" providerId="ADAL" clId="{E478FB8A-139F-A649-BE40-5E431ECC5313}" dt="2020-03-12T07:05:02.881" v="33" actId="2696"/>
        <pc:sldMkLst>
          <pc:docMk/>
          <pc:sldMk cId="0" sldId="290"/>
        </pc:sldMkLst>
      </pc:sldChg>
      <pc:sldChg chg="del">
        <pc:chgData name="CHEUK WING YEUNG" userId="f4deec4c-aafc-4fa9-a9b1-4e4538986ee1" providerId="ADAL" clId="{E478FB8A-139F-A649-BE40-5E431ECC5313}" dt="2020-03-12T07:05:04.851" v="34" actId="2696"/>
        <pc:sldMkLst>
          <pc:docMk/>
          <pc:sldMk cId="0" sldId="291"/>
        </pc:sldMkLst>
      </pc:sldChg>
      <pc:sldChg chg="del">
        <pc:chgData name="CHEUK WING YEUNG" userId="f4deec4c-aafc-4fa9-a9b1-4e4538986ee1" providerId="ADAL" clId="{E478FB8A-139F-A649-BE40-5E431ECC5313}" dt="2020-03-12T07:05:06.832" v="35" actId="2696"/>
        <pc:sldMkLst>
          <pc:docMk/>
          <pc:sldMk cId="0" sldId="292"/>
        </pc:sldMkLst>
      </pc:sldChg>
      <pc:sldChg chg="del">
        <pc:chgData name="CHEUK WING YEUNG" userId="f4deec4c-aafc-4fa9-a9b1-4e4538986ee1" providerId="ADAL" clId="{E478FB8A-139F-A649-BE40-5E431ECC5313}" dt="2020-03-12T07:05:08.617" v="36" actId="2696"/>
        <pc:sldMkLst>
          <pc:docMk/>
          <pc:sldMk cId="0" sldId="293"/>
        </pc:sldMkLst>
      </pc:sldChg>
      <pc:sldChg chg="del">
        <pc:chgData name="CHEUK WING YEUNG" userId="f4deec4c-aafc-4fa9-a9b1-4e4538986ee1" providerId="ADAL" clId="{E478FB8A-139F-A649-BE40-5E431ECC5313}" dt="2020-03-12T07:05:10.768" v="37" actId="2696"/>
        <pc:sldMkLst>
          <pc:docMk/>
          <pc:sldMk cId="0" sldId="294"/>
        </pc:sldMkLst>
      </pc:sldChg>
      <pc:sldChg chg="del">
        <pc:chgData name="CHEUK WING YEUNG" userId="f4deec4c-aafc-4fa9-a9b1-4e4538986ee1" providerId="ADAL" clId="{E478FB8A-139F-A649-BE40-5E431ECC5313}" dt="2020-03-12T07:05:13.077" v="38" actId="2696"/>
        <pc:sldMkLst>
          <pc:docMk/>
          <pc:sldMk cId="0" sldId="295"/>
        </pc:sldMkLst>
      </pc:sldChg>
      <pc:sldChg chg="del">
        <pc:chgData name="CHEUK WING YEUNG" userId="f4deec4c-aafc-4fa9-a9b1-4e4538986ee1" providerId="ADAL" clId="{E478FB8A-139F-A649-BE40-5E431ECC5313}" dt="2020-03-12T07:05:14.980" v="39" actId="2696"/>
        <pc:sldMkLst>
          <pc:docMk/>
          <pc:sldMk cId="0" sldId="296"/>
        </pc:sldMkLst>
      </pc:sldChg>
      <pc:sldChg chg="del">
        <pc:chgData name="CHEUK WING YEUNG" userId="f4deec4c-aafc-4fa9-a9b1-4e4538986ee1" providerId="ADAL" clId="{E478FB8A-139F-A649-BE40-5E431ECC5313}" dt="2020-03-12T07:05:16.997" v="40" actId="2696"/>
        <pc:sldMkLst>
          <pc:docMk/>
          <pc:sldMk cId="0" sldId="297"/>
        </pc:sldMkLst>
      </pc:sldChg>
      <pc:sldChg chg="del">
        <pc:chgData name="CHEUK WING YEUNG" userId="f4deec4c-aafc-4fa9-a9b1-4e4538986ee1" providerId="ADAL" clId="{E478FB8A-139F-A649-BE40-5E431ECC5313}" dt="2020-03-12T07:05:19.277" v="41" actId="2696"/>
        <pc:sldMkLst>
          <pc:docMk/>
          <pc:sldMk cId="0" sldId="298"/>
        </pc:sldMkLst>
      </pc:sldChg>
      <pc:sldChg chg="del">
        <pc:chgData name="CHEUK WING YEUNG" userId="f4deec4c-aafc-4fa9-a9b1-4e4538986ee1" providerId="ADAL" clId="{E478FB8A-139F-A649-BE40-5E431ECC5313}" dt="2020-03-12T07:05:21.395" v="42" actId="2696"/>
        <pc:sldMkLst>
          <pc:docMk/>
          <pc:sldMk cId="0" sldId="299"/>
        </pc:sldMkLst>
      </pc:sldChg>
      <pc:sldChg chg="del">
        <pc:chgData name="CHEUK WING YEUNG" userId="f4deec4c-aafc-4fa9-a9b1-4e4538986ee1" providerId="ADAL" clId="{E478FB8A-139F-A649-BE40-5E431ECC5313}" dt="2020-03-12T07:05:23.400" v="43" actId="2696"/>
        <pc:sldMkLst>
          <pc:docMk/>
          <pc:sldMk cId="0" sldId="300"/>
        </pc:sldMkLst>
      </pc:sldChg>
      <pc:sldChg chg="del">
        <pc:chgData name="CHEUK WING YEUNG" userId="f4deec4c-aafc-4fa9-a9b1-4e4538986ee1" providerId="ADAL" clId="{E478FB8A-139F-A649-BE40-5E431ECC5313}" dt="2020-03-12T07:05:25.500" v="44" actId="2696"/>
        <pc:sldMkLst>
          <pc:docMk/>
          <pc:sldMk cId="0" sldId="301"/>
        </pc:sldMkLst>
      </pc:sldChg>
      <pc:sldChg chg="del">
        <pc:chgData name="CHEUK WING YEUNG" userId="f4deec4c-aafc-4fa9-a9b1-4e4538986ee1" providerId="ADAL" clId="{E478FB8A-139F-A649-BE40-5E431ECC5313}" dt="2020-03-12T07:05:28.115" v="45" actId="2696"/>
        <pc:sldMkLst>
          <pc:docMk/>
          <pc:sldMk cId="0" sldId="302"/>
        </pc:sldMkLst>
      </pc:sldChg>
      <pc:sldChg chg="del">
        <pc:chgData name="CHEUK WING YEUNG" userId="f4deec4c-aafc-4fa9-a9b1-4e4538986ee1" providerId="ADAL" clId="{E478FB8A-139F-A649-BE40-5E431ECC5313}" dt="2020-03-12T07:05:30.826" v="46" actId="2696"/>
        <pc:sldMkLst>
          <pc:docMk/>
          <pc:sldMk cId="0" sldId="303"/>
        </pc:sldMkLst>
      </pc:sldChg>
      <pc:sldChg chg="del">
        <pc:chgData name="CHEUK WING YEUNG" userId="f4deec4c-aafc-4fa9-a9b1-4e4538986ee1" providerId="ADAL" clId="{E478FB8A-139F-A649-BE40-5E431ECC5313}" dt="2020-03-12T07:05:32.686" v="47" actId="2696"/>
        <pc:sldMkLst>
          <pc:docMk/>
          <pc:sldMk cId="0" sldId="304"/>
        </pc:sldMkLst>
      </pc:sldChg>
      <pc:sldChg chg="del">
        <pc:chgData name="CHEUK WING YEUNG" userId="f4deec4c-aafc-4fa9-a9b1-4e4538986ee1" providerId="ADAL" clId="{E478FB8A-139F-A649-BE40-5E431ECC5313}" dt="2020-03-12T07:05:34.810" v="48" actId="2696"/>
        <pc:sldMkLst>
          <pc:docMk/>
          <pc:sldMk cId="0" sldId="305"/>
        </pc:sldMkLst>
      </pc:sldChg>
      <pc:sldChg chg="del">
        <pc:chgData name="CHEUK WING YEUNG" userId="f4deec4c-aafc-4fa9-a9b1-4e4538986ee1" providerId="ADAL" clId="{E478FB8A-139F-A649-BE40-5E431ECC5313}" dt="2020-03-12T07:05:37.247" v="49" actId="2696"/>
        <pc:sldMkLst>
          <pc:docMk/>
          <pc:sldMk cId="0" sldId="306"/>
        </pc:sldMkLst>
      </pc:sldChg>
      <pc:sldChg chg="del">
        <pc:chgData name="CHEUK WING YEUNG" userId="f4deec4c-aafc-4fa9-a9b1-4e4538986ee1" providerId="ADAL" clId="{E478FB8A-139F-A649-BE40-5E431ECC5313}" dt="2020-03-12T07:05:39.356" v="50" actId="2696"/>
        <pc:sldMkLst>
          <pc:docMk/>
          <pc:sldMk cId="0" sldId="307"/>
        </pc:sldMkLst>
      </pc:sldChg>
      <pc:sldChg chg="del">
        <pc:chgData name="CHEUK WING YEUNG" userId="f4deec4c-aafc-4fa9-a9b1-4e4538986ee1" providerId="ADAL" clId="{E478FB8A-139F-A649-BE40-5E431ECC5313}" dt="2020-03-12T07:05:41.508" v="51" actId="2696"/>
        <pc:sldMkLst>
          <pc:docMk/>
          <pc:sldMk cId="0" sldId="308"/>
        </pc:sldMkLst>
      </pc:sldChg>
      <pc:sldChg chg="del">
        <pc:chgData name="CHEUK WING YEUNG" userId="f4deec4c-aafc-4fa9-a9b1-4e4538986ee1" providerId="ADAL" clId="{E478FB8A-139F-A649-BE40-5E431ECC5313}" dt="2020-03-12T07:05:43.811" v="52" actId="2696"/>
        <pc:sldMkLst>
          <pc:docMk/>
          <pc:sldMk cId="0" sldId="309"/>
        </pc:sldMkLst>
      </pc:sldChg>
      <pc:sldChg chg="del">
        <pc:chgData name="CHEUK WING YEUNG" userId="f4deec4c-aafc-4fa9-a9b1-4e4538986ee1" providerId="ADAL" clId="{E478FB8A-139F-A649-BE40-5E431ECC5313}" dt="2020-03-12T07:05:45.913" v="53" actId="2696"/>
        <pc:sldMkLst>
          <pc:docMk/>
          <pc:sldMk cId="0" sldId="310"/>
        </pc:sldMkLst>
      </pc:sldChg>
      <pc:sldChg chg="del">
        <pc:chgData name="CHEUK WING YEUNG" userId="f4deec4c-aafc-4fa9-a9b1-4e4538986ee1" providerId="ADAL" clId="{E478FB8A-139F-A649-BE40-5E431ECC5313}" dt="2020-03-12T07:05:48.045" v="54" actId="2696"/>
        <pc:sldMkLst>
          <pc:docMk/>
          <pc:sldMk cId="0" sldId="311"/>
        </pc:sldMkLst>
      </pc:sldChg>
      <pc:sldChg chg="del">
        <pc:chgData name="CHEUK WING YEUNG" userId="f4deec4c-aafc-4fa9-a9b1-4e4538986ee1" providerId="ADAL" clId="{E478FB8A-139F-A649-BE40-5E431ECC5313}" dt="2020-03-12T07:05:50.395" v="55" actId="2696"/>
        <pc:sldMkLst>
          <pc:docMk/>
          <pc:sldMk cId="0" sldId="312"/>
        </pc:sldMkLst>
      </pc:sldChg>
      <pc:sldMasterChg chg="del delSldLayout">
        <pc:chgData name="CHEUK WING YEUNG" userId="f4deec4c-aafc-4fa9-a9b1-4e4538986ee1" providerId="ADAL" clId="{E478FB8A-139F-A649-BE40-5E431ECC5313}" dt="2020-03-12T07:05:50.413" v="68" actId="2696"/>
        <pc:sldMasterMkLst>
          <pc:docMk/>
          <pc:sldMasterMk cId="0" sldId="2147483648"/>
        </pc:sldMasterMkLst>
        <pc:sldLayoutChg chg="del">
          <pc:chgData name="CHEUK WING YEUNG" userId="f4deec4c-aafc-4fa9-a9b1-4e4538986ee1" providerId="ADAL" clId="{E478FB8A-139F-A649-BE40-5E431ECC5313}" dt="2020-03-12T07:05:50.396" v="56" actId="2696"/>
          <pc:sldLayoutMkLst>
            <pc:docMk/>
            <pc:sldMasterMk cId="0" sldId="2147483648"/>
            <pc:sldLayoutMk cId="0" sldId="2147483649"/>
          </pc:sldLayoutMkLst>
        </pc:sldLayoutChg>
        <pc:sldLayoutChg chg="del">
          <pc:chgData name="CHEUK WING YEUNG" userId="f4deec4c-aafc-4fa9-a9b1-4e4538986ee1" providerId="ADAL" clId="{E478FB8A-139F-A649-BE40-5E431ECC5313}" dt="2020-03-12T07:05:50.398" v="57" actId="2696"/>
          <pc:sldLayoutMkLst>
            <pc:docMk/>
            <pc:sldMasterMk cId="0" sldId="2147483648"/>
            <pc:sldLayoutMk cId="0" sldId="2147483650"/>
          </pc:sldLayoutMkLst>
        </pc:sldLayoutChg>
        <pc:sldLayoutChg chg="del">
          <pc:chgData name="CHEUK WING YEUNG" userId="f4deec4c-aafc-4fa9-a9b1-4e4538986ee1" providerId="ADAL" clId="{E478FB8A-139F-A649-BE40-5E431ECC5313}" dt="2020-03-12T07:05:50.399" v="58" actId="2696"/>
          <pc:sldLayoutMkLst>
            <pc:docMk/>
            <pc:sldMasterMk cId="0" sldId="2147483648"/>
            <pc:sldLayoutMk cId="0" sldId="2147483651"/>
          </pc:sldLayoutMkLst>
        </pc:sldLayoutChg>
        <pc:sldLayoutChg chg="del">
          <pc:chgData name="CHEUK WING YEUNG" userId="f4deec4c-aafc-4fa9-a9b1-4e4538986ee1" providerId="ADAL" clId="{E478FB8A-139F-A649-BE40-5E431ECC5313}" dt="2020-03-12T07:05:50.400" v="59" actId="2696"/>
          <pc:sldLayoutMkLst>
            <pc:docMk/>
            <pc:sldMasterMk cId="0" sldId="2147483648"/>
            <pc:sldLayoutMk cId="0" sldId="2147483652"/>
          </pc:sldLayoutMkLst>
        </pc:sldLayoutChg>
        <pc:sldLayoutChg chg="del">
          <pc:chgData name="CHEUK WING YEUNG" userId="f4deec4c-aafc-4fa9-a9b1-4e4538986ee1" providerId="ADAL" clId="{E478FB8A-139F-A649-BE40-5E431ECC5313}" dt="2020-03-12T07:05:50.401" v="60" actId="2696"/>
          <pc:sldLayoutMkLst>
            <pc:docMk/>
            <pc:sldMasterMk cId="0" sldId="2147483648"/>
            <pc:sldLayoutMk cId="0" sldId="2147483653"/>
          </pc:sldLayoutMkLst>
        </pc:sldLayoutChg>
        <pc:sldLayoutChg chg="del">
          <pc:chgData name="CHEUK WING YEUNG" userId="f4deec4c-aafc-4fa9-a9b1-4e4538986ee1" providerId="ADAL" clId="{E478FB8A-139F-A649-BE40-5E431ECC5313}" dt="2020-03-12T07:05:50.402" v="61" actId="2696"/>
          <pc:sldLayoutMkLst>
            <pc:docMk/>
            <pc:sldMasterMk cId="0" sldId="2147483648"/>
            <pc:sldLayoutMk cId="0" sldId="2147483654"/>
          </pc:sldLayoutMkLst>
        </pc:sldLayoutChg>
        <pc:sldLayoutChg chg="del">
          <pc:chgData name="CHEUK WING YEUNG" userId="f4deec4c-aafc-4fa9-a9b1-4e4538986ee1" providerId="ADAL" clId="{E478FB8A-139F-A649-BE40-5E431ECC5313}" dt="2020-03-12T07:05:50.403" v="62" actId="2696"/>
          <pc:sldLayoutMkLst>
            <pc:docMk/>
            <pc:sldMasterMk cId="0" sldId="2147483648"/>
            <pc:sldLayoutMk cId="0" sldId="2147483655"/>
          </pc:sldLayoutMkLst>
        </pc:sldLayoutChg>
        <pc:sldLayoutChg chg="del">
          <pc:chgData name="CHEUK WING YEUNG" userId="f4deec4c-aafc-4fa9-a9b1-4e4538986ee1" providerId="ADAL" clId="{E478FB8A-139F-A649-BE40-5E431ECC5313}" dt="2020-03-12T07:05:50.404" v="63" actId="2696"/>
          <pc:sldLayoutMkLst>
            <pc:docMk/>
            <pc:sldMasterMk cId="0" sldId="2147483648"/>
            <pc:sldLayoutMk cId="0" sldId="2147483656"/>
          </pc:sldLayoutMkLst>
        </pc:sldLayoutChg>
        <pc:sldLayoutChg chg="del">
          <pc:chgData name="CHEUK WING YEUNG" userId="f4deec4c-aafc-4fa9-a9b1-4e4538986ee1" providerId="ADAL" clId="{E478FB8A-139F-A649-BE40-5E431ECC5313}" dt="2020-03-12T07:05:50.406" v="64" actId="2696"/>
          <pc:sldLayoutMkLst>
            <pc:docMk/>
            <pc:sldMasterMk cId="0" sldId="2147483648"/>
            <pc:sldLayoutMk cId="0" sldId="2147483657"/>
          </pc:sldLayoutMkLst>
        </pc:sldLayoutChg>
        <pc:sldLayoutChg chg="del">
          <pc:chgData name="CHEUK WING YEUNG" userId="f4deec4c-aafc-4fa9-a9b1-4e4538986ee1" providerId="ADAL" clId="{E478FB8A-139F-A649-BE40-5E431ECC5313}" dt="2020-03-12T07:05:50.407" v="65" actId="2696"/>
          <pc:sldLayoutMkLst>
            <pc:docMk/>
            <pc:sldMasterMk cId="0" sldId="2147483648"/>
            <pc:sldLayoutMk cId="0" sldId="2147483658"/>
          </pc:sldLayoutMkLst>
        </pc:sldLayoutChg>
        <pc:sldLayoutChg chg="del">
          <pc:chgData name="CHEUK WING YEUNG" userId="f4deec4c-aafc-4fa9-a9b1-4e4538986ee1" providerId="ADAL" clId="{E478FB8A-139F-A649-BE40-5E431ECC5313}" dt="2020-03-12T07:05:50.408" v="66" actId="2696"/>
          <pc:sldLayoutMkLst>
            <pc:docMk/>
            <pc:sldMasterMk cId="0" sldId="2147483648"/>
            <pc:sldLayoutMk cId="0" sldId="2147483659"/>
          </pc:sldLayoutMkLst>
        </pc:sldLayoutChg>
        <pc:sldLayoutChg chg="del">
          <pc:chgData name="CHEUK WING YEUNG" userId="f4deec4c-aafc-4fa9-a9b1-4e4538986ee1" providerId="ADAL" clId="{E478FB8A-139F-A649-BE40-5E431ECC5313}" dt="2020-03-12T07:05:50.410" v="67" actId="2696"/>
          <pc:sldLayoutMkLst>
            <pc:docMk/>
            <pc:sldMasterMk cId="0" sldId="2147483648"/>
            <pc:sldLayoutMk cId="0" sldId="214748366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10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10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10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10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84B895B3-DF85-4B3C-8F6E-1EA3760E9FDE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blog/posts/id-4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79320" y="4715640"/>
            <a:ext cx="5438160" cy="4467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Simon: https://pixabay.com/en/social-network-facebook-network-76532/</a:t>
            </a:r>
            <a:endParaRPr lang="en-GB" sz="20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Geralt: https://pixabay.com/en/film-filmstrip-you-tube-you-tube-589491/</a:t>
            </a:r>
            <a:endParaRPr lang="en-GB" sz="20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新細明體"/>
              </a:rPr>
              <a:t> CC0 Public Domain</a:t>
            </a:r>
            <a:r>
              <a:rPr lang="en-US" sz="1200" b="0" u="sng" strike="noStrike" spc="-1">
                <a:solidFill>
                  <a:srgbClr val="000000"/>
                </a:solidFill>
                <a:uFillTx/>
                <a:latin typeface="Arial"/>
                <a:ea typeface="新細明體"/>
                <a:hlinkClick r:id="rId3"/>
              </a:rPr>
              <a:t>Editorial use only</a:t>
            </a: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新細明體"/>
              </a:rPr>
              <a:t> </a:t>
            </a:r>
            <a:endParaRPr lang="en-GB" sz="1200" b="0" strike="noStrike" spc="-1">
              <a:latin typeface="Arial"/>
            </a:endParaRPr>
          </a:p>
        </p:txBody>
      </p:sp>
      <p:sp>
        <p:nvSpPr>
          <p:cNvPr id="373" name="CustomShape 3"/>
          <p:cNvSpPr/>
          <p:nvPr/>
        </p:nvSpPr>
        <p:spPr>
          <a:xfrm>
            <a:off x="3849840" y="9429840"/>
            <a:ext cx="2945520" cy="496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4F717D24-17DE-4361-B7EE-A7A5E05C180D}" type="slidenum">
              <a:rPr lang="en-US" sz="1200" b="0" strike="noStrike" spc="-1">
                <a:solidFill>
                  <a:srgbClr val="000000"/>
                </a:solidFill>
                <a:latin typeface="Arial"/>
                <a:ea typeface="新細明體"/>
              </a:rPr>
              <a:t>1</a:t>
            </a:fld>
            <a:endParaRPr lang="en-GB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914400"/>
            <a:ext cx="8228880" cy="68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914400"/>
            <a:ext cx="8228880" cy="68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914400"/>
            <a:ext cx="8228880" cy="68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9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0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914400"/>
            <a:ext cx="8228880" cy="68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914400"/>
            <a:ext cx="8228880" cy="68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914400"/>
            <a:ext cx="8228880" cy="68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914400"/>
            <a:ext cx="8228880" cy="68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609480" y="914400"/>
            <a:ext cx="8228880" cy="3177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914400"/>
            <a:ext cx="8228880" cy="68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914400"/>
            <a:ext cx="8228880" cy="68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914400"/>
            <a:ext cx="8228880" cy="68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FFFFFF"/>
            </a:gs>
            <a:gs pos="100000">
              <a:srgbClr val="FFFF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0" y="0"/>
            <a:ext cx="9143280" cy="761400"/>
          </a:xfrm>
          <a:prstGeom prst="rect">
            <a:avLst/>
          </a:prstGeom>
          <a:pattFill prst="ltHorz">
            <a:fgClr>
              <a:srgbClr val="CACACA"/>
            </a:fgClr>
            <a:bgClr>
              <a:srgbClr val="FFFFFF"/>
            </a:bgClr>
          </a:patt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2"/>
          <p:cNvSpPr/>
          <p:nvPr/>
        </p:nvSpPr>
        <p:spPr>
          <a:xfrm>
            <a:off x="0" y="762120"/>
            <a:ext cx="685080" cy="6095160"/>
          </a:xfrm>
          <a:prstGeom prst="rect">
            <a:avLst/>
          </a:prstGeom>
          <a:pattFill prst="ltHorz">
            <a:fgClr>
              <a:srgbClr val="F4D17A"/>
            </a:fgClr>
            <a:bgClr>
              <a:srgbClr val="FFFFFF"/>
            </a:bgClr>
          </a:patt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Line 3"/>
          <p:cNvSpPr/>
          <p:nvPr/>
        </p:nvSpPr>
        <p:spPr>
          <a:xfrm>
            <a:off x="0" y="6400800"/>
            <a:ext cx="6933960" cy="0"/>
          </a:xfrm>
          <a:prstGeom prst="line">
            <a:avLst/>
          </a:prstGeom>
          <a:ln w="9360" cap="rnd">
            <a:solidFill>
              <a:schemeClr val="tx1"/>
            </a:solidFill>
            <a:prstDash val="sys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59" name="Group 4"/>
          <p:cNvGrpSpPr/>
          <p:nvPr/>
        </p:nvGrpSpPr>
        <p:grpSpPr>
          <a:xfrm>
            <a:off x="7010280" y="5877000"/>
            <a:ext cx="1828080" cy="532800"/>
            <a:chOff x="7010280" y="5877000"/>
            <a:chExt cx="1828080" cy="532800"/>
          </a:xfrm>
        </p:grpSpPr>
        <p:pic>
          <p:nvPicPr>
            <p:cNvPr id="60" name="Picture 26" descr="j0315558"/>
            <p:cNvPicPr/>
            <p:nvPr/>
          </p:nvPicPr>
          <p:blipFill>
            <a:blip r:embed="rId14"/>
            <a:stretch/>
          </p:blipFill>
          <p:spPr>
            <a:xfrm>
              <a:off x="7655760" y="5877000"/>
              <a:ext cx="537120" cy="529920"/>
            </a:xfrm>
            <a:prstGeom prst="rect">
              <a:avLst/>
            </a:prstGeom>
            <a:ln w="9360">
              <a:noFill/>
            </a:ln>
          </p:spPr>
        </p:pic>
        <p:pic>
          <p:nvPicPr>
            <p:cNvPr id="61" name="Picture 27" descr="j0315568"/>
            <p:cNvPicPr/>
            <p:nvPr/>
          </p:nvPicPr>
          <p:blipFill>
            <a:blip r:embed="rId15"/>
            <a:stretch/>
          </p:blipFill>
          <p:spPr>
            <a:xfrm>
              <a:off x="7010280" y="5877000"/>
              <a:ext cx="537840" cy="532800"/>
            </a:xfrm>
            <a:prstGeom prst="rect">
              <a:avLst/>
            </a:prstGeom>
            <a:ln w="9360">
              <a:noFill/>
            </a:ln>
          </p:spPr>
        </p:pic>
        <p:pic>
          <p:nvPicPr>
            <p:cNvPr id="62" name="Picture 28" descr="j0315584"/>
            <p:cNvPicPr/>
            <p:nvPr/>
          </p:nvPicPr>
          <p:blipFill>
            <a:blip r:embed="rId16"/>
            <a:stretch/>
          </p:blipFill>
          <p:spPr>
            <a:xfrm>
              <a:off x="8301240" y="5877000"/>
              <a:ext cx="537120" cy="529920"/>
            </a:xfrm>
            <a:prstGeom prst="rect">
              <a:avLst/>
            </a:prstGeom>
            <a:ln w="9360">
              <a:noFill/>
            </a:ln>
          </p:spPr>
        </p:pic>
      </p:grpSp>
      <p:sp>
        <p:nvSpPr>
          <p:cNvPr id="63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4" descr="Film, Filmstrip, You, Tube, You Tube, Icon, Play Button"/>
          <p:cNvPicPr/>
          <p:nvPr/>
        </p:nvPicPr>
        <p:blipFill>
          <a:blip r:embed="rId3"/>
          <a:stretch/>
        </p:blipFill>
        <p:spPr>
          <a:xfrm>
            <a:off x="3827520" y="2247480"/>
            <a:ext cx="5063400" cy="4319280"/>
          </a:xfrm>
          <a:prstGeom prst="rect">
            <a:avLst/>
          </a:prstGeom>
          <a:ln>
            <a:noFill/>
          </a:ln>
        </p:spPr>
      </p:pic>
      <p:sp>
        <p:nvSpPr>
          <p:cNvPr id="115" name="CustomShape 1"/>
          <p:cNvSpPr/>
          <p:nvPr/>
        </p:nvSpPr>
        <p:spPr>
          <a:xfrm>
            <a:off x="457200" y="228600"/>
            <a:ext cx="8273160" cy="45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strike="noStrike" spc="-1">
                <a:solidFill>
                  <a:srgbClr val="515F7B"/>
                </a:solidFill>
                <a:latin typeface="Arial"/>
                <a:ea typeface="MS PGothic"/>
              </a:rPr>
              <a:t>Think</a:t>
            </a:r>
            <a:endParaRPr lang="en-GB" sz="3600" b="0" strike="noStrike" spc="-1"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539640" y="835560"/>
            <a:ext cx="8305200" cy="525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660240" indent="-659520">
              <a:lnSpc>
                <a:spcPct val="100000"/>
              </a:lnSpc>
              <a:spcBef>
                <a:spcPts val="479"/>
              </a:spcBef>
              <a:buClr>
                <a:srgbClr val="839EE3"/>
              </a:buClr>
              <a:buFont typeface="Symbol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新細明體"/>
              </a:rPr>
              <a:t>Nowadays, accessing the Internet is part of our daily lives. We can easily obtain </a:t>
            </a:r>
            <a:r>
              <a:rPr lang="en-US" sz="2400" b="1" strike="noStrike" spc="-1" dirty="0">
                <a:solidFill>
                  <a:srgbClr val="0066FF"/>
                </a:solidFill>
                <a:latin typeface="Arial"/>
                <a:ea typeface="新細明體"/>
              </a:rPr>
              <a:t>tons of information 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新細明體"/>
              </a:rPr>
              <a:t>from the Internet. </a:t>
            </a:r>
            <a:endParaRPr lang="en-GB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</a:pPr>
            <a:endParaRPr lang="en-GB" sz="1400" b="0" strike="noStrike" spc="-1" dirty="0">
              <a:latin typeface="Arial"/>
            </a:endParaRPr>
          </a:p>
          <a:p>
            <a:pPr marL="660240" indent="-659520">
              <a:lnSpc>
                <a:spcPct val="100000"/>
              </a:lnSpc>
              <a:spcBef>
                <a:spcPts val="479"/>
              </a:spcBef>
              <a:buClr>
                <a:srgbClr val="839EE3"/>
              </a:buClr>
              <a:buFont typeface="Symbol"/>
              <a:buChar char=""/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新細明體"/>
              </a:rPr>
              <a:t>It is hard to imagine what would </a:t>
            </a:r>
            <a:br>
              <a:rPr dirty="0"/>
            </a:b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新細明體"/>
              </a:rPr>
              <a:t>happen if we are prohibited from </a:t>
            </a:r>
            <a:br>
              <a:rPr dirty="0"/>
            </a:b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新細明體"/>
              </a:rPr>
              <a:t>doing so freely.  </a:t>
            </a:r>
            <a:endParaRPr lang="en-GB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en-GB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en-GB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en-GB" sz="2400" b="0" strike="noStrike" spc="-1" dirty="0">
              <a:latin typeface="Arial"/>
            </a:endParaRPr>
          </a:p>
        </p:txBody>
      </p:sp>
      <p:sp>
        <p:nvSpPr>
          <p:cNvPr id="117" name="CustomShape 3"/>
          <p:cNvSpPr/>
          <p:nvPr/>
        </p:nvSpPr>
        <p:spPr>
          <a:xfrm>
            <a:off x="6705720" y="6477120"/>
            <a:ext cx="2133000" cy="24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1D11DCCA-BF4D-4009-9E8B-8E96837986BD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新細明體"/>
              </a:rPr>
              <a:t>1</a:t>
            </a:fld>
            <a:endParaRPr lang="en-GB" sz="1200" b="0" strike="noStrike" spc="-1">
              <a:latin typeface="Arial"/>
            </a:endParaRPr>
          </a:p>
        </p:txBody>
      </p:sp>
      <p:pic>
        <p:nvPicPr>
          <p:cNvPr id="118" name="Picture 2" descr="C:\Users\connie\AppData\Local\Microsoft\Windows\Temporary Internet Files\Content.IE5\HXESGQ13\internet_1[1].jpg"/>
          <p:cNvPicPr/>
          <p:nvPr/>
        </p:nvPicPr>
        <p:blipFill>
          <a:blip r:embed="rId4"/>
          <a:stretch/>
        </p:blipFill>
        <p:spPr>
          <a:xfrm rot="691200">
            <a:off x="5802840" y="1540440"/>
            <a:ext cx="3303720" cy="465228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19" name="Picture 1"/>
          <p:cNvPicPr/>
          <p:nvPr/>
        </p:nvPicPr>
        <p:blipFill>
          <a:blip r:embed="rId5"/>
          <a:stretch/>
        </p:blipFill>
        <p:spPr>
          <a:xfrm>
            <a:off x="251640" y="3464280"/>
            <a:ext cx="4779000" cy="31734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7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15F7B"/>
      </a:dk2>
      <a:lt2>
        <a:srgbClr val="CACACA"/>
      </a:lt2>
      <a:accent1>
        <a:srgbClr val="9FCAD3"/>
      </a:accent1>
      <a:accent2>
        <a:srgbClr val="839EE3"/>
      </a:accent2>
      <a:accent3>
        <a:srgbClr val="FFFFFF"/>
      </a:accent3>
      <a:accent4>
        <a:srgbClr val="000000"/>
      </a:accent4>
      <a:accent5>
        <a:srgbClr val="CDE1E6"/>
      </a:accent5>
      <a:accent6>
        <a:srgbClr val="768FCE"/>
      </a:accent6>
      <a:hlink>
        <a:srgbClr val="68CCB7"/>
      </a:hlink>
      <a:folHlink>
        <a:srgbClr val="F4D17A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15F7B"/>
      </a:dk2>
      <a:lt2>
        <a:srgbClr val="CACACA"/>
      </a:lt2>
      <a:accent1>
        <a:srgbClr val="9FCAD3"/>
      </a:accent1>
      <a:accent2>
        <a:srgbClr val="839EE3"/>
      </a:accent2>
      <a:accent3>
        <a:srgbClr val="FFFFFF"/>
      </a:accent3>
      <a:accent4>
        <a:srgbClr val="000000"/>
      </a:accent4>
      <a:accent5>
        <a:srgbClr val="CDE1E6"/>
      </a:accent5>
      <a:accent6>
        <a:srgbClr val="768FCE"/>
      </a:accent6>
      <a:hlink>
        <a:srgbClr val="68CCB7"/>
      </a:hlink>
      <a:folHlink>
        <a:srgbClr val="F4D17A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 with animation</Template>
  <TotalTime>13368</TotalTime>
  <Words>75</Words>
  <Application>Microsoft Macintosh PowerPoint</Application>
  <PresentationFormat>如螢幕大小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Arial</vt:lpstr>
      <vt:lpstr>Symbol</vt:lpstr>
      <vt:lpstr>Times New Roman</vt:lpstr>
      <vt:lpstr>Wingdings</vt:lpstr>
      <vt:lpstr>Office Theme</vt:lpstr>
      <vt:lpstr>PowerPoint 簡報</vt:lpstr>
    </vt:vector>
  </TitlesOfParts>
  <Company>Vocational Training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VIT2203 電腦保安入門</dc:title>
  <dc:subject/>
  <dc:creator>Chan Ka Tik, Kendrew</dc:creator>
  <dc:description/>
  <cp:lastModifiedBy>CHEUK WING YEUNG</cp:lastModifiedBy>
  <cp:revision>1244</cp:revision>
  <dcterms:created xsi:type="dcterms:W3CDTF">2007-06-01T05:46:53Z</dcterms:created>
  <dcterms:modified xsi:type="dcterms:W3CDTF">2020-03-12T07:05:53Z</dcterms:modified>
  <dc:language>zh-HK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Vocational Training Council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51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57</vt:i4>
  </property>
</Properties>
</file>