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61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6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30592-8EA9-481B-9946-7D860839C587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46BCA-459D-4329-8F4A-1FAA7407C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41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50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3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801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4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62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6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3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9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5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0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EA0B7-0930-49DD-8D58-8127F9068896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810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3863459" y="3096998"/>
            <a:ext cx="3299341" cy="459831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984732" y="9989055"/>
            <a:ext cx="2895600" cy="70517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Outcome(s)</a:t>
            </a:r>
            <a:endParaRPr lang="en-US" sz="1600" dirty="0"/>
          </a:p>
        </p:txBody>
      </p:sp>
      <p:sp>
        <p:nvSpPr>
          <p:cNvPr id="148" name="Rounded Rectangle 147"/>
          <p:cNvSpPr/>
          <p:nvPr/>
        </p:nvSpPr>
        <p:spPr>
          <a:xfrm>
            <a:off x="241532" y="5576979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3</a:t>
            </a:r>
            <a:endParaRPr lang="en-US" sz="1100" dirty="0"/>
          </a:p>
        </p:txBody>
      </p:sp>
      <p:sp>
        <p:nvSpPr>
          <p:cNvPr id="201" name="Rectangle 200"/>
          <p:cNvSpPr/>
          <p:nvPr/>
        </p:nvSpPr>
        <p:spPr>
          <a:xfrm>
            <a:off x="7081119" y="1465306"/>
            <a:ext cx="1801747" cy="30257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Policy Preference Weight (</a:t>
            </a:r>
            <a:r>
              <a:rPr lang="el-GR" sz="1050" b="1" dirty="0" smtClean="0">
                <a:solidFill>
                  <a:schemeClr val="tx1"/>
                </a:solidFill>
              </a:rPr>
              <a:t>δ</a:t>
            </a:r>
            <a:r>
              <a:rPr lang="en-US" sz="1050" b="1" dirty="0" smtClean="0">
                <a:solidFill>
                  <a:schemeClr val="tx1"/>
                </a:solidFill>
              </a:rPr>
              <a:t>)</a:t>
            </a:r>
            <a:endParaRPr lang="en-US" sz="1050" b="1" dirty="0">
              <a:solidFill>
                <a:schemeClr val="tx1"/>
              </a:solidFill>
            </a:endParaRPr>
          </a:p>
        </p:txBody>
      </p:sp>
      <p:cxnSp>
        <p:nvCxnSpPr>
          <p:cNvPr id="225" name="Elbow Connector 224"/>
          <p:cNvCxnSpPr>
            <a:stCxn id="148" idx="3"/>
          </p:cNvCxnSpPr>
          <p:nvPr/>
        </p:nvCxnSpPr>
        <p:spPr>
          <a:xfrm flipV="1">
            <a:off x="2984732" y="3541589"/>
            <a:ext cx="3878196" cy="2530690"/>
          </a:xfrm>
          <a:prstGeom prst="bentConnector3">
            <a:avLst>
              <a:gd name="adj1" fmla="val 100048"/>
            </a:avLst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Elbow Connector 212"/>
          <p:cNvCxnSpPr/>
          <p:nvPr/>
        </p:nvCxnSpPr>
        <p:spPr>
          <a:xfrm rot="5400000">
            <a:off x="6563741" y="1825323"/>
            <a:ext cx="1329118" cy="1214233"/>
          </a:xfrm>
          <a:prstGeom prst="bentConnector3">
            <a:avLst>
              <a:gd name="adj1" fmla="val 83101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174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51105</TotalTime>
  <Words>10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OSU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Bolte</dc:creator>
  <cp:lastModifiedBy>Gábor Kelemen2013</cp:lastModifiedBy>
  <cp:revision>43</cp:revision>
  <cp:lastPrinted>2011-04-15T15:53:47Z</cp:lastPrinted>
  <dcterms:created xsi:type="dcterms:W3CDTF">2011-03-16T19:25:52Z</dcterms:created>
  <dcterms:modified xsi:type="dcterms:W3CDTF">2022-06-28T10:25:46Z</dcterms:modified>
</cp:coreProperties>
</file>