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9" autoAdjust="0"/>
    <p:restoredTop sz="94660"/>
  </p:normalViewPr>
  <p:slideViewPr>
    <p:cSldViewPr snapToGrid="0">
      <p:cViewPr>
        <p:scale>
          <a:sx n="80" d="100"/>
          <a:sy n="80" d="100"/>
        </p:scale>
        <p:origin x="48" y="4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ar: 5 Points 1">
            <a:extLst>
              <a:ext uri="{FF2B5EF4-FFF2-40B4-BE49-F238E27FC236}">
                <a16:creationId xmlns:a16="http://schemas.microsoft.com/office/drawing/2014/main" id="{4D00ADE8-9A19-96A5-BA10-0F42B29EE21D}"/>
              </a:ext>
            </a:extLst>
          </p:cNvPr>
          <p:cNvSpPr/>
          <p:nvPr/>
        </p:nvSpPr>
        <p:spPr>
          <a:xfrm>
            <a:off x="846150" y="360000"/>
            <a:ext cx="1800000" cy="1800000"/>
          </a:xfrm>
          <a:prstGeom prst="star5">
            <a:avLst/>
          </a:prstGeom>
          <a:solidFill>
            <a:srgbClr val="FFFF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9919C6A-BE71-AE87-6C55-746047456CBB}"/>
              </a:ext>
            </a:extLst>
          </p:cNvPr>
          <p:cNvSpPr/>
          <p:nvPr/>
        </p:nvSpPr>
        <p:spPr>
          <a:xfrm>
            <a:off x="3751990" y="1541207"/>
            <a:ext cx="360000" cy="36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Connector: Elbow 4">
            <a:extLst>
              <a:ext uri="{FF2B5EF4-FFF2-40B4-BE49-F238E27FC236}">
                <a16:creationId xmlns:a16="http://schemas.microsoft.com/office/drawing/2014/main" id="{A1BC1A60-F171-DF20-88D6-86466D2E7C82}"/>
              </a:ext>
            </a:extLst>
          </p:cNvPr>
          <p:cNvCxnSpPr>
            <a:cxnSpLocks/>
            <a:stCxn id="3" idx="1"/>
            <a:endCxn id="2" idx="1"/>
          </p:cNvCxnSpPr>
          <p:nvPr/>
        </p:nvCxnSpPr>
        <p:spPr>
          <a:xfrm rot="10800000">
            <a:off x="846152" y="1047537"/>
            <a:ext cx="2905838" cy="673670"/>
          </a:xfrm>
          <a:prstGeom prst="bentConnector5">
            <a:avLst>
              <a:gd name="adj1" fmla="val 19028"/>
              <a:gd name="adj2" fmla="val 235992"/>
              <a:gd name="adj3" fmla="val 107867"/>
            </a:avLst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or: Curved 6">
            <a:extLst>
              <a:ext uri="{FF2B5EF4-FFF2-40B4-BE49-F238E27FC236}">
                <a16:creationId xmlns:a16="http://schemas.microsoft.com/office/drawing/2014/main" id="{6D1CCC29-3A9F-803B-5FC0-61CE6985FBBB}"/>
              </a:ext>
            </a:extLst>
          </p:cNvPr>
          <p:cNvCxnSpPr>
            <a:cxnSpLocks/>
            <a:stCxn id="3" idx="3"/>
            <a:endCxn id="2" idx="3"/>
          </p:cNvCxnSpPr>
          <p:nvPr/>
        </p:nvCxnSpPr>
        <p:spPr>
          <a:xfrm flipH="1">
            <a:off x="2302379" y="1721207"/>
            <a:ext cx="1809611" cy="438788"/>
          </a:xfrm>
          <a:prstGeom prst="curvedConnector4">
            <a:avLst>
              <a:gd name="adj1" fmla="val -12633"/>
              <a:gd name="adj2" fmla="val 152099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EF7860FD-4141-1030-B974-97F86EA128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976" y="3236745"/>
            <a:ext cx="3839111" cy="239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8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4</cp:revision>
  <dcterms:created xsi:type="dcterms:W3CDTF">2023-09-30T23:42:16Z</dcterms:created>
  <dcterms:modified xsi:type="dcterms:W3CDTF">2023-10-01T17:12:37Z</dcterms:modified>
</cp:coreProperties>
</file>