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png" ContentType="image/png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63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04636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85800" y="2130480"/>
            <a:ext cx="7772040" cy="34513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579920" y="36817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579920" y="1604520"/>
            <a:ext cx="392616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0456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Calibri"/>
              </a:rPr>
              <a:t>Click to edit the title text formatTitelmasterformat durch Klicken bearbeiten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9/12/12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9B9AFDC5-7278-455D-A1F3-38B17BCC0AEF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de-DE"/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/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DE"/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DE"/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DE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DE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DE"/>
              <a:t>Seventh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37" name="Grafik 4"/>
          <p:cNvPicPr/>
          <p:nvPr/>
        </p:nvPicPr>
        <p:blipFill>
          <a:blip r:embed="rId1"/>
          <a:stretch>
            <a:fillRect/>
          </a:stretch>
        </p:blipFill>
        <p:spPr>
          <a:xfrm>
            <a:off x="1835640" y="1196640"/>
            <a:ext cx="5381280" cy="4220640"/>
          </a:xfrm>
          <a:prstGeom prst="rect">
            <a:avLst/>
          </a:prstGeom>
        </p:spPr>
      </p:pic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