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9" r:id="rId2"/>
    <p:sldId id="256" r:id="rId3"/>
    <p:sldId id="442" r:id="rId4"/>
    <p:sldId id="342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106" d="100"/>
          <a:sy n="106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A826D3FE-FB93-490A-B0F0-C14C869B8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44FE8-FD08-40EE-9D47-C3B066E4C910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5A3B2439-AD16-412A-A6F1-A7508768D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50FAD4E0-BC7F-419E-9CBA-FE6540CB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3312B-E915-4035-B733-F51963C4130F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110195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CCFEFF28-E7A1-4FC9-8079-737696772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B670-B796-4F3B-B8D3-4AE73DAA6AC1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C32DFACA-AC16-48DF-B119-B0689409A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69F7C2E1-A440-4CE6-ADFC-DA49DBA40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3CF8E-01CB-453D-85A0-C39663B94B89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356600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8D1EAB0E-AE98-4E67-B51D-86942DCF0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4866E-836C-4F73-85FF-66EBF5E4CF18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E434EEA1-DF5A-432D-BB24-1FC125BAA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FA1DC78C-3241-4A28-9A54-23E43FE0B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C271B-892D-404E-873E-0D14FDE3691A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1970962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47DE351A-04F1-4C2E-87E6-CDEEBAC28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C8337-E350-46F2-9736-128D0EFB66AD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445DD0F4-BEC8-4B7E-8D57-578079E9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6C095059-24BF-4250-8362-C6F19FB12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9B661-1D35-4772-9446-27E595589A89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201942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1256C2EA-61FA-4D28-8643-A2B13C072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F0CD0-C2F0-42E3-B204-19EF6B404C3A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2C775A19-FC36-4E6A-B95E-6A18F8542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B6697D74-6687-453E-8661-C0D0147E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C64F7-BBE0-469F-B7F4-8CDDA4FBFAD3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3050740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0663C5B2-8C0A-49FB-A61C-06D309185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6BE6F-8B43-42B9-A3CD-312D7E19CBC9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70FC8337-FF99-4F48-A62E-4736715B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B18C79C0-CD35-4161-AEDE-F9AA4345D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2261E-69A0-4305-B512-FBF834A6E258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119579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BD0F0010-344A-4D7D-99F0-E271F4C33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BE09-6E44-4350-A455-254CA409D674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ED301EC7-1FF1-4D64-B96C-F2A167DF2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61A84CA5-6AD0-4C8A-AC15-3876D3759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96DB7F-39B9-4CB0-973C-40CE7F5515D4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22329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8B2134DE-303D-4A3B-9810-EDDD1F5BD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0E146-E02B-4C49-B359-9F871A450D7A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3E866508-36AB-494D-A2F9-88E99FFA2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66B4AAE1-44C7-4261-8997-9716D91F7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5F6AA-21A1-4F52-B50F-07CED1B0B64D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1297550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D6083B06-9129-44B0-8440-61D8653C0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B7B1-9963-4586-A233-02E9BBF76D55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CCC6DDB4-8FB3-49E3-974E-19BEE813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3D41C18D-0BAB-4CFC-BFC4-33F51DB76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4A4713-34D5-442B-AD64-0FB18D7BA3BE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31866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62C0968E-7C32-41A2-B86E-7CFA14D6D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D6CDB-74C2-4953-8EA3-D1EBD39D08D1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18BBA1DC-2286-4A9E-A3DE-CC8A0F7E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4BBE65CD-2B27-4C18-B663-A81F42BBC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B52D-9F4B-4543-85AD-48B8C5C3E65C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2024410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5483C3E0-52B7-4BA2-9E55-0F9B3D7F5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A89D-39C0-458F-AD34-F2888CA847BA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10307F3C-DA15-400C-8AE2-8EDDE5B1C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5DF391A0-C9F3-4920-A5A9-98D6F1F20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55B92-7D03-439A-B857-F5A5A57EC6B6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  <p:extLst>
      <p:ext uri="{BB962C8B-B14F-4D97-AF65-F5344CB8AC3E}">
        <p14:creationId xmlns:p14="http://schemas.microsoft.com/office/powerpoint/2010/main" val="4192428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01190693-4839-47DB-9DB4-A7F52F0E55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sr-Latn-RS"/>
              <a:t>Haga clic para modificar el estilo de título del patrón</a:t>
            </a:r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60CB4743-F9D0-481D-9321-37ED4B53EC6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sr-Latn-RS"/>
              <a:t>Haga clic para modificar el estilo de texto del patrón</a:t>
            </a:r>
          </a:p>
          <a:p>
            <a:pPr lvl="1"/>
            <a:r>
              <a:rPr lang="es-ES" altLang="sr-Latn-RS"/>
              <a:t>Segundo nivel</a:t>
            </a:r>
          </a:p>
          <a:p>
            <a:pPr lvl="2"/>
            <a:r>
              <a:rPr lang="es-ES" altLang="sr-Latn-RS"/>
              <a:t>Tercer nivel</a:t>
            </a:r>
          </a:p>
          <a:p>
            <a:pPr lvl="3"/>
            <a:r>
              <a:rPr lang="es-ES" altLang="sr-Latn-RS"/>
              <a:t>Cuarto nivel</a:t>
            </a:r>
          </a:p>
          <a:p>
            <a:pPr lvl="4"/>
            <a:r>
              <a:rPr lang="es-ES" altLang="sr-Latn-R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75CB0534-672A-4AD3-BAC6-DE47897370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D5E1EE-FFC6-4143-97B3-03F8D7AC9811}" type="datetimeFigureOut">
              <a:rPr lang="es-ES"/>
              <a:pPr>
                <a:defRPr/>
              </a:pPr>
              <a:t>11/01/2019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09F72024-5291-467B-AEB7-C5E35A377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35B5093-7D43-4A03-BE9F-5615CD351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4E1306A6-3AFB-40F1-9BEB-AC1E6DB24FAF}" type="slidenum">
              <a:rPr lang="es-ES" altLang="sr-Latn-RS"/>
              <a:pPr/>
              <a:t>‹#›</a:t>
            </a:fld>
            <a:endParaRPr lang="es-ES" altLang="sr-Latn-R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abpj\000\aaabasura\comparar\obrereando\presenta_docu\testifin02_familia_avenda&#241;o_2009_(12)diciembre_12\hijo_del_sol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Título">
            <a:extLst>
              <a:ext uri="{FF2B5EF4-FFF2-40B4-BE49-F238E27FC236}">
                <a16:creationId xmlns:a16="http://schemas.microsoft.com/office/drawing/2014/main" id="{FBDDD7E9-9E83-494D-97C4-2A1B7C6641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altLang="sr-Latn-RS" sz="10000" b="1">
                <a:solidFill>
                  <a:srgbClr val="FF0000"/>
                </a:solidFill>
              </a:rPr>
              <a:t>INICIOS</a:t>
            </a:r>
          </a:p>
        </p:txBody>
      </p:sp>
      <p:pic>
        <p:nvPicPr>
          <p:cNvPr id="3" name="hijo_del_sol.mp3">
            <a:hlinkClick r:id="" action="ppaction://media"/>
            <a:extLst>
              <a:ext uri="{FF2B5EF4-FFF2-40B4-BE49-F238E27FC236}">
                <a16:creationId xmlns:a16="http://schemas.microsoft.com/office/drawing/2014/main" id="{B93F4C73-66E4-4AAF-AFA3-12DC1EA5A4E6}"/>
              </a:ext>
            </a:extLst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87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5 Imagen" descr="testi_074.jpg">
            <a:extLst>
              <a:ext uri="{FF2B5EF4-FFF2-40B4-BE49-F238E27FC236}">
                <a16:creationId xmlns:a16="http://schemas.microsoft.com/office/drawing/2014/main" id="{287D9E03-D797-410C-B050-A74255780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00063"/>
            <a:ext cx="7143750" cy="537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8 CuadroTexto">
            <a:extLst>
              <a:ext uri="{FF2B5EF4-FFF2-40B4-BE49-F238E27FC236}">
                <a16:creationId xmlns:a16="http://schemas.microsoft.com/office/drawing/2014/main" id="{7C2C37E3-CD5C-49FD-91B5-C8835D46B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38" y="1143000"/>
            <a:ext cx="1928812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sr-Latn-RS" sz="5000" b="1">
                <a:solidFill>
                  <a:srgbClr val="FF0000"/>
                </a:solidFill>
              </a:rPr>
              <a:t>AYER</a:t>
            </a:r>
          </a:p>
          <a:p>
            <a:pPr eaLnBrk="1" hangingPunct="1"/>
            <a:endParaRPr lang="es-ES" altLang="sr-Latn-RS" sz="5000" b="1">
              <a:solidFill>
                <a:srgbClr val="FF0000"/>
              </a:solidFill>
            </a:endParaRPr>
          </a:p>
          <a:p>
            <a:pPr eaLnBrk="1" hangingPunct="1"/>
            <a:r>
              <a:rPr lang="es-ES" altLang="sr-Latn-RS" sz="5000" b="1">
                <a:solidFill>
                  <a:srgbClr val="FF0000"/>
                </a:solidFill>
              </a:rPr>
              <a:t>ERA</a:t>
            </a:r>
          </a:p>
          <a:p>
            <a:pPr eaLnBrk="1" hangingPunct="1"/>
            <a:endParaRPr lang="es-ES" altLang="sr-Latn-RS" sz="5000" b="1">
              <a:solidFill>
                <a:srgbClr val="FF0000"/>
              </a:solidFill>
            </a:endParaRPr>
          </a:p>
          <a:p>
            <a:pPr eaLnBrk="1" hangingPunct="1"/>
            <a:r>
              <a:rPr lang="es-ES" altLang="sr-Latn-RS" sz="5000" b="1">
                <a:solidFill>
                  <a:srgbClr val="FF0000"/>
                </a:solidFill>
              </a:rPr>
              <a:t>UNO</a:t>
            </a:r>
          </a:p>
        </p:txBody>
      </p:sp>
    </p:spTree>
  </p:cSld>
  <p:clrMapOvr>
    <a:masterClrMapping/>
  </p:clrMapOvr>
  <p:transition advClick="0" advTm="3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CuadroTexto">
            <a:extLst>
              <a:ext uri="{FF2B5EF4-FFF2-40B4-BE49-F238E27FC236}">
                <a16:creationId xmlns:a16="http://schemas.microsoft.com/office/drawing/2014/main" id="{E8E97D82-DFDA-4261-A8D4-EB15816D0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25" y="522288"/>
            <a:ext cx="2928938" cy="455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altLang="sr-Latn-RS" sz="7000" b="1">
                <a:solidFill>
                  <a:srgbClr val="FF0000"/>
                </a:solidFill>
              </a:rPr>
              <a:t>AYER</a:t>
            </a:r>
          </a:p>
          <a:p>
            <a:pPr eaLnBrk="1" hangingPunct="1"/>
            <a:endParaRPr lang="es-ES" altLang="sr-Latn-RS" sz="4000" b="1">
              <a:solidFill>
                <a:srgbClr val="FF0000"/>
              </a:solidFill>
            </a:endParaRPr>
          </a:p>
          <a:p>
            <a:pPr eaLnBrk="1" hangingPunct="1"/>
            <a:r>
              <a:rPr lang="es-ES" altLang="sr-Latn-RS" sz="7000" b="1">
                <a:solidFill>
                  <a:srgbClr val="FF0000"/>
                </a:solidFill>
              </a:rPr>
              <a:t>ERA</a:t>
            </a:r>
          </a:p>
          <a:p>
            <a:pPr eaLnBrk="1" hangingPunct="1"/>
            <a:endParaRPr lang="es-ES" altLang="sr-Latn-RS" sz="4000" b="1">
              <a:solidFill>
                <a:srgbClr val="FF0000"/>
              </a:solidFill>
            </a:endParaRPr>
          </a:p>
          <a:p>
            <a:pPr eaLnBrk="1" hangingPunct="1"/>
            <a:endParaRPr lang="es-ES" altLang="sr-Latn-RS" sz="7000" b="1">
              <a:solidFill>
                <a:srgbClr val="FF0000"/>
              </a:solidFill>
            </a:endParaRPr>
          </a:p>
        </p:txBody>
      </p:sp>
      <p:pic>
        <p:nvPicPr>
          <p:cNvPr id="4099" name="5 Imagen" descr="testi_074.jpg">
            <a:extLst>
              <a:ext uri="{FF2B5EF4-FFF2-40B4-BE49-F238E27FC236}">
                <a16:creationId xmlns:a16="http://schemas.microsoft.com/office/drawing/2014/main" id="{BDD38067-647C-4100-8423-A7D84A30B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92150"/>
            <a:ext cx="22002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6</Words>
  <Application>Microsoft Office PowerPoint</Application>
  <PresentationFormat>On-screen Show (4:3)</PresentationFormat>
  <Paragraphs>9</Paragraphs>
  <Slides>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Tema de Office</vt:lpstr>
      <vt:lpstr>PowerPoint Presentation</vt:lpstr>
      <vt:lpstr>INICIOS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INICIOS</dc:title>
  <dc:creator>aavendano</dc:creator>
  <cp:lastModifiedBy>Timur Gadzo</cp:lastModifiedBy>
  <cp:revision>86</cp:revision>
  <dcterms:created xsi:type="dcterms:W3CDTF">2009-11-30T20:42:46Z</dcterms:created>
  <dcterms:modified xsi:type="dcterms:W3CDTF">2019-01-11T15:16:16Z</dcterms:modified>
</cp:coreProperties>
</file>