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slides/_rels/slide1.xml.rels" ContentType="application/vnd.openxmlformats-package.relationships+xml"/>
  <Override PartName="/ppt/slides/slide1.xml" ContentType="application/vnd.openxmlformats-officedocument.presentationml.slide+xml"/>
  <Override PartName="/ppt/media/image2.png" ContentType="image/png"/>
  <Override PartName="/ppt/media/image1.png" ContentType="image/png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</p:sldMasterIdLst>
  <p:sldIdLst>
    <p:sldId id="256" r:id="rId3"/>
  </p:sldIdLst>
  <p:sldSz cx="10080625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37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2292120" y="1768680"/>
            <a:ext cx="5495040" cy="4384440"/>
          </a:xfrm>
          <a:prstGeom prst="rect">
            <a:avLst/>
          </a:prstGeom>
          <a:ln>
            <a:noFill/>
          </a:ln>
        </p:spPr>
      </p:pic>
      <p:pic>
        <p:nvPicPr>
          <p:cNvPr id="38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2292120" y="1768680"/>
            <a:ext cx="5495040" cy="438444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9071640" cy="438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585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en-IN" sz="4400">
                <a:latin typeface="Arial"/>
              </a:rPr>
              <a:t>Click to edit the title text format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en-IN" sz="3200">
                <a:latin typeface="Arial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IN" sz="2800">
                <a:latin typeface="Arial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IN" sz="2400">
                <a:latin typeface="Arial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IN" sz="2000">
                <a:latin typeface="Arial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IN" sz="2000">
                <a:latin typeface="Arial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IN" sz="2000">
                <a:latin typeface="Arial"/>
              </a:rPr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IN" sz="2000">
                <a:latin typeface="Arial"/>
              </a:rPr>
              <a:t>Seventh Outline Level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</p:spPr>
        <p:txBody>
          <a:bodyPr lIns="0" rIns="0" tIns="0" bIns="0"/>
          <a:p>
            <a:r>
              <a:rPr lang="en-IN" sz="1400">
                <a:latin typeface="Times New Roman"/>
              </a:rPr>
              <a:t>&lt;date/time&gt;</a:t>
            </a:r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lIns="0" rIns="0" tIns="0" bIns="0"/>
          <a:p>
            <a:pPr algn="ctr"/>
            <a:r>
              <a:rPr lang="en-IN" sz="1400">
                <a:latin typeface="Times New Roman"/>
              </a:rPr>
              <a:t>&lt;footer&gt;</a:t>
            </a:r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</p:spPr>
        <p:txBody>
          <a:bodyPr lIns="0" rIns="0" tIns="0" bIns="0"/>
          <a:p>
            <a:pPr algn="r"/>
            <a:fld id="{49981C97-9403-48C6-A45D-7A5DD3FE136F}" type="slidenum">
              <a:rPr lang="en-IN" sz="1400">
                <a:latin typeface="Times New Roman"/>
              </a:rPr>
              <a:t>&lt;number&gt;</a:t>
            </a:fld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40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en-IN" sz="3200">
                <a:latin typeface="Arial"/>
              </a:rPr>
              <a:t>5</a:t>
            </a:r>
            <a:r>
              <a:rPr lang="en-IN" sz="3200" baseline="101000">
                <a:latin typeface="Arial"/>
              </a:rPr>
              <a:t>2</a:t>
            </a:r>
            <a:r>
              <a:rPr lang="en-IN" sz="3200">
                <a:latin typeface="Arial"/>
              </a:rPr>
              <a:t>. Hello</a:t>
            </a:r>
            <a:endParaRPr/>
          </a:p>
        </p:txBody>
      </p:sp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