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1CB3-ECEE-4FE5-991A-90F2BD9B155C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74EFA-78F9-4588-A149-069DE0D2A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105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1CB3-ECEE-4FE5-991A-90F2BD9B155C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74EFA-78F9-4588-A149-069DE0D2A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484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1CB3-ECEE-4FE5-991A-90F2BD9B155C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74EFA-78F9-4588-A149-069DE0D2A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15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1CB3-ECEE-4FE5-991A-90F2BD9B155C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74EFA-78F9-4588-A149-069DE0D2A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348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1CB3-ECEE-4FE5-991A-90F2BD9B155C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74EFA-78F9-4588-A149-069DE0D2A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6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1CB3-ECEE-4FE5-991A-90F2BD9B155C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74EFA-78F9-4588-A149-069DE0D2A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925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1CB3-ECEE-4FE5-991A-90F2BD9B155C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74EFA-78F9-4588-A149-069DE0D2A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04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1CB3-ECEE-4FE5-991A-90F2BD9B155C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74EFA-78F9-4588-A149-069DE0D2A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211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1CB3-ECEE-4FE5-991A-90F2BD9B155C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74EFA-78F9-4588-A149-069DE0D2A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005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1CB3-ECEE-4FE5-991A-90F2BD9B155C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74EFA-78F9-4588-A149-069DE0D2A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920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51CB3-ECEE-4FE5-991A-90F2BD9B155C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74EFA-78F9-4588-A149-069DE0D2A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03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551CB3-ECEE-4FE5-991A-90F2BD9B155C}" type="datetimeFigureOut">
              <a:rPr lang="en-US" smtClean="0"/>
              <a:t>6/30/2019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74EFA-78F9-4588-A149-069DE0D2A5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033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file_example_MP3_700K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75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2019-06-29T23:33:07Z</dcterms:created>
  <dcterms:modified xsi:type="dcterms:W3CDTF">2019-06-29T23:33:10Z</dcterms:modified>
</cp:coreProperties>
</file>