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4100" r:id="rId1"/>
  </p:sldMasterIdLst>
  <p:notesMasterIdLst>
    <p:notesMasterId r:id="rId3"/>
  </p:notesMasterIdLst>
  <p:handoutMasterIdLst>
    <p:handoutMasterId r:id="rId4"/>
  </p:handoutMasterIdLst>
  <p:sldIdLst>
    <p:sldId id="275" r:id="rId2"/>
  </p:sldIdLst>
  <p:sldSz cx="9144000" cy="6858000" type="screen4x3"/>
  <p:notesSz cx="6797675" cy="9926638"/>
  <p:defaultTextStyle>
    <a:defPPr>
      <a:defRPr lang="en-US"/>
    </a:defPPr>
    <a:lvl1pPr algn="l" defTabSz="501333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1pPr>
    <a:lvl2pPr marL="501333" indent="162771" algn="l" defTabSz="501333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2pPr>
    <a:lvl3pPr marL="1004836" indent="327712" algn="l" defTabSz="501333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3pPr>
    <a:lvl4pPr marL="1508339" indent="492652" algn="l" defTabSz="501333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4pPr>
    <a:lvl5pPr marL="2011842" indent="657593" algn="l" defTabSz="501333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5pPr>
    <a:lvl6pPr marL="3125191" algn="l" defTabSz="1250076" rtl="0" eaLnBrk="1" latinLnBrk="0" hangingPunct="1"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6pPr>
    <a:lvl7pPr marL="3750229" algn="l" defTabSz="1250076" rtl="0" eaLnBrk="1" latinLnBrk="0" hangingPunct="1"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7pPr>
    <a:lvl8pPr marL="4375267" algn="l" defTabSz="1250076" rtl="0" eaLnBrk="1" latinLnBrk="0" hangingPunct="1"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8pPr>
    <a:lvl9pPr marL="5000305" algn="l" defTabSz="1250076" rtl="0" eaLnBrk="1" latinLnBrk="0" hangingPunct="1"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4BA5"/>
    <a:srgbClr val="92D050"/>
    <a:srgbClr val="9E0000"/>
    <a:srgbClr val="000000"/>
    <a:srgbClr val="FF8600"/>
    <a:srgbClr val="FFC000"/>
    <a:srgbClr val="FFFFFF"/>
    <a:srgbClr val="FF990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99" autoAdjust="0"/>
    <p:restoredTop sz="80182" autoAdjust="0"/>
  </p:normalViewPr>
  <p:slideViewPr>
    <p:cSldViewPr snapToGrid="0">
      <p:cViewPr varScale="1">
        <p:scale>
          <a:sx n="75" d="100"/>
          <a:sy n="75" d="100"/>
        </p:scale>
        <p:origin x="-1738" y="-72"/>
      </p:cViewPr>
      <p:guideLst>
        <p:guide orient="horz" pos="2161"/>
        <p:guide pos="2881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65" d="100"/>
          <a:sy n="65" d="100"/>
        </p:scale>
        <p:origin x="-3168" y="-91"/>
      </p:cViewPr>
      <p:guideLst>
        <p:guide orient="horz" pos="3127"/>
        <p:guide pos="2141"/>
      </p:guideLst>
    </p:cSldViewPr>
  </p:notesViewPr>
  <p:gridSpacing cx="91439" cy="91439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3"/>
          </p:nvPr>
        </p:nvSpPr>
        <p:spPr>
          <a:xfrm>
            <a:off x="3850079" y="9427909"/>
            <a:ext cx="2946521" cy="496447"/>
          </a:xfrm>
          <a:prstGeom prst="rect">
            <a:avLst/>
          </a:prstGeom>
        </p:spPr>
        <p:txBody>
          <a:bodyPr vert="horz" lIns="90429" tIns="45214" rIns="90429" bIns="45214" rtlCol="0" anchor="b"/>
          <a:lstStyle>
            <a:lvl1pPr algn="r">
              <a:defRPr sz="1200"/>
            </a:lvl1pPr>
          </a:lstStyle>
          <a:p>
            <a:fld id="{F6393862-0652-47EB-8782-70BA3626E4B3}" type="slidenum">
              <a:rPr lang="en-AU" smtClean="0"/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05215150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1162" y="6"/>
            <a:ext cx="2945444" cy="496448"/>
          </a:xfrm>
          <a:prstGeom prst="rect">
            <a:avLst/>
          </a:prstGeom>
        </p:spPr>
        <p:txBody>
          <a:bodyPr vert="horz" wrap="square" lIns="95543" tIns="47771" rIns="95543" bIns="47771" numCol="1" anchor="t" anchorCtr="0" compatLnSpc="1">
            <a:prstTxWarp prst="textNoShape">
              <a:avLst/>
            </a:prstTxWarp>
          </a:bodyPr>
          <a:lstStyle>
            <a:lvl1pPr algn="r" defTabSz="340972">
              <a:defRPr sz="13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fld id="{EDD28662-7EFD-4FDC-AE83-EF073DC01800}" type="datetime1">
              <a:rPr lang="en-US"/>
              <a:pPr>
                <a:defRPr/>
              </a:pPr>
              <a:t>1/8/2015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19163" y="742950"/>
            <a:ext cx="4959350" cy="3721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5543" tIns="47771" rIns="95543" bIns="47771" rtlCol="0" anchor="ctr"/>
          <a:lstStyle/>
          <a:p>
            <a:pPr lvl="0"/>
            <a:endParaRPr lang="en-US" noProof="0" dirty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560" y="4715103"/>
            <a:ext cx="5438571" cy="4468014"/>
          </a:xfrm>
          <a:prstGeom prst="rect">
            <a:avLst/>
          </a:prstGeom>
        </p:spPr>
        <p:txBody>
          <a:bodyPr vert="horz" wrap="square" lIns="95543" tIns="47771" rIns="95543" bIns="47771" numCol="1" anchor="t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AU" noProof="0" smtClean="0"/>
              <a:t>Click to edit Master text styles</a:t>
            </a:r>
          </a:p>
          <a:p>
            <a:pPr lvl="1"/>
            <a:r>
              <a:rPr lang="en-AU" noProof="0" smtClean="0"/>
              <a:t>Second level</a:t>
            </a:r>
          </a:p>
          <a:p>
            <a:pPr lvl="2"/>
            <a:r>
              <a:rPr lang="en-AU" noProof="0" smtClean="0"/>
              <a:t>Third level</a:t>
            </a:r>
          </a:p>
          <a:p>
            <a:pPr lvl="3"/>
            <a:r>
              <a:rPr lang="en-AU" noProof="0" smtClean="0"/>
              <a:t>Fourth level</a:t>
            </a:r>
          </a:p>
          <a:p>
            <a:pPr lvl="4"/>
            <a:r>
              <a:rPr lang="en-AU" noProof="0" smtClean="0"/>
              <a:t>Fifth level</a:t>
            </a:r>
            <a:endParaRPr lang="en-US" noProof="0" smtClean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1162" y="9427914"/>
            <a:ext cx="2945444" cy="496447"/>
          </a:xfrm>
          <a:prstGeom prst="rect">
            <a:avLst/>
          </a:prstGeom>
        </p:spPr>
        <p:txBody>
          <a:bodyPr vert="horz" wrap="square" lIns="95543" tIns="47771" rIns="95543" bIns="47771" numCol="1" anchor="b" anchorCtr="0" compatLnSpc="1">
            <a:prstTxWarp prst="textNoShape">
              <a:avLst/>
            </a:prstTxWarp>
          </a:bodyPr>
          <a:lstStyle>
            <a:lvl1pPr algn="r" defTabSz="340972">
              <a:defRPr sz="13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fld id="{9C7BD56D-9B0E-43FE-A18A-606D994E8820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8361442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501333" rtl="0" eaLnBrk="0" fontAlgn="base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ＭＳ Ｐゴシック" charset="-128"/>
        <a:cs typeface="ＭＳ Ｐゴシック" charset="-128"/>
      </a:defRPr>
    </a:lvl1pPr>
    <a:lvl2pPr marL="501333" algn="l" defTabSz="501333" rtl="0" eaLnBrk="0" fontAlgn="base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ＭＳ Ｐゴシック" charset="-128"/>
        <a:cs typeface="+mn-cs"/>
      </a:defRPr>
    </a:lvl2pPr>
    <a:lvl3pPr marL="1004836" algn="l" defTabSz="501333" rtl="0" eaLnBrk="0" fontAlgn="base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ＭＳ Ｐゴシック" charset="-128"/>
        <a:cs typeface="+mn-cs"/>
      </a:defRPr>
    </a:lvl3pPr>
    <a:lvl4pPr marL="1508339" algn="l" defTabSz="501333" rtl="0" eaLnBrk="0" fontAlgn="base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ＭＳ Ｐゴシック" charset="-128"/>
        <a:cs typeface="+mn-cs"/>
      </a:defRPr>
    </a:lvl4pPr>
    <a:lvl5pPr marL="2011842" algn="l" defTabSz="501333" rtl="0" eaLnBrk="0" fontAlgn="base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ＭＳ Ｐゴシック" charset="-128"/>
        <a:cs typeface="+mn-cs"/>
      </a:defRPr>
    </a:lvl5pPr>
    <a:lvl6pPr marL="2517625" algn="l" defTabSz="503523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3021149" algn="l" defTabSz="503523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3524676" algn="l" defTabSz="503523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4028200" algn="l" defTabSz="503523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19163" y="742950"/>
            <a:ext cx="4959350" cy="3721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AU" b="0" dirty="0" smtClean="0">
                <a:latin typeface="Arial" panose="020B0604020202020204" pitchFamily="34" charset="0"/>
                <a:cs typeface="Arial" panose="020B0604020202020204" pitchFamily="34" charset="0"/>
              </a:rPr>
              <a:t>Show Slide Show</a:t>
            </a:r>
            <a:r>
              <a:rPr lang="en-AU" b="0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 with PowerPoint, then show Slide Show with</a:t>
            </a:r>
            <a:r>
              <a:rPr lang="en-AU" b="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AU" b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LibreOffice</a:t>
            </a:r>
            <a:r>
              <a:rPr lang="en-AU" b="0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 (LO) Impress. With LO Impress:</a:t>
            </a:r>
          </a:p>
          <a:p>
            <a:pPr marL="342900" indent="-342900">
              <a:buAutoNum type="arabicPeriod"/>
            </a:pPr>
            <a:r>
              <a:rPr lang="en-AU" b="0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  <a:r>
              <a:rPr lang="en-AU" b="0" dirty="0" smtClean="0">
                <a:latin typeface="Arial" panose="020B0604020202020204" pitchFamily="34" charset="0"/>
                <a:cs typeface="Arial" panose="020B0604020202020204" pitchFamily="34" charset="0"/>
              </a:rPr>
              <a:t>ircle 3 gets stuck</a:t>
            </a:r>
            <a:r>
              <a:rPr lang="en-AU" b="0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 at the bottom of the page.</a:t>
            </a:r>
          </a:p>
          <a:p>
            <a:pPr marL="342900" indent="-342900">
              <a:buAutoNum type="arabicPeriod"/>
            </a:pPr>
            <a:r>
              <a:rPr lang="en-AU" b="0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The text/graphics appears and disappears when new text/graphic is appearing. Once text/graphic has appeared it should remain showing.</a:t>
            </a:r>
          </a:p>
          <a:p>
            <a:pPr marL="342900" indent="-342900">
              <a:buAutoNum type="arabicPeriod"/>
            </a:pPr>
            <a:r>
              <a:rPr lang="en-AU" b="0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The numbers in the circle do not wobble/vibrate smoothly.</a:t>
            </a:r>
            <a:endParaRPr lang="en-AU" b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C7BD56D-9B0E-43FE-A18A-606D994E8820}" type="slidenum">
              <a:rPr lang="en-US" smtClean="0"/>
              <a:pPr>
                <a:defRPr/>
              </a:pPr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9897228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7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2ABCD-C338-4464-A90A-BDF6F73C5801}" type="datetimeFigureOut">
              <a:rPr lang="en-AU" smtClean="0"/>
              <a:t>8/01/2015</a:t>
            </a:fld>
            <a:endParaRPr lang="en-A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1B69F3-7462-4512-87EF-56ADAA61FFD3}" type="slidenum">
              <a:rPr lang="en-AU" smtClean="0"/>
              <a:t>‹#›</a:t>
            </a:fld>
            <a:endParaRPr lang="en-A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2ABCD-C338-4464-A90A-BDF6F73C5801}" type="datetimeFigureOut">
              <a:rPr lang="en-AU" smtClean="0"/>
              <a:t>8/01/2015</a:t>
            </a:fld>
            <a:endParaRPr lang="en-A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1B69F3-7462-4512-87EF-56ADAA61FFD3}" type="slidenum">
              <a:rPr lang="en-AU" smtClean="0"/>
              <a:t>‹#›</a:t>
            </a:fld>
            <a:endParaRPr lang="en-A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40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0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2ABCD-C338-4464-A90A-BDF6F73C5801}" type="datetimeFigureOut">
              <a:rPr lang="en-AU" smtClean="0"/>
              <a:t>8/01/2015</a:t>
            </a:fld>
            <a:endParaRPr lang="en-A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1B69F3-7462-4512-87EF-56ADAA61FFD3}" type="slidenum">
              <a:rPr lang="en-AU" smtClean="0"/>
              <a:t>‹#›</a:t>
            </a:fld>
            <a:endParaRPr lang="en-A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2ABCD-C338-4464-A90A-BDF6F73C5801}" type="datetimeFigureOut">
              <a:rPr lang="en-AU" smtClean="0"/>
              <a:t>8/01/2015</a:t>
            </a:fld>
            <a:endParaRPr lang="en-A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1B69F3-7462-4512-87EF-56ADAA61FFD3}" type="slidenum">
              <a:rPr lang="en-AU" smtClean="0"/>
              <a:t>‹#›</a:t>
            </a:fld>
            <a:endParaRPr lang="en-A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5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2ABCD-C338-4464-A90A-BDF6F73C5801}" type="datetimeFigureOut">
              <a:rPr lang="en-AU" smtClean="0"/>
              <a:t>8/01/2015</a:t>
            </a:fld>
            <a:endParaRPr lang="en-A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1B69F3-7462-4512-87EF-56ADAA61FFD3}" type="slidenum">
              <a:rPr lang="en-AU" smtClean="0"/>
              <a:t>‹#›</a:t>
            </a:fld>
            <a:endParaRPr lang="en-A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2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2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2ABCD-C338-4464-A90A-BDF6F73C5801}" type="datetimeFigureOut">
              <a:rPr lang="en-AU" smtClean="0"/>
              <a:t>8/01/2015</a:t>
            </a:fld>
            <a:endParaRPr lang="en-A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1B69F3-7462-4512-87EF-56ADAA61FFD3}" type="slidenum">
              <a:rPr lang="en-AU" smtClean="0"/>
              <a:t>‹#›</a:t>
            </a:fld>
            <a:endParaRPr lang="en-A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2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2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7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7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2ABCD-C338-4464-A90A-BDF6F73C5801}" type="datetimeFigureOut">
              <a:rPr lang="en-AU" smtClean="0"/>
              <a:t>8/01/2015</a:t>
            </a:fld>
            <a:endParaRPr lang="en-AU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1B69F3-7462-4512-87EF-56ADAA61FFD3}" type="slidenum">
              <a:rPr lang="en-AU" smtClean="0"/>
              <a:t>‹#›</a:t>
            </a:fld>
            <a:endParaRPr lang="en-A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2ABCD-C338-4464-A90A-BDF6F73C5801}" type="datetimeFigureOut">
              <a:rPr lang="en-AU" smtClean="0"/>
              <a:t>8/01/2015</a:t>
            </a:fld>
            <a:endParaRPr lang="en-A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1B69F3-7462-4512-87EF-56ADAA61FFD3}" type="slidenum">
              <a:rPr lang="en-AU" smtClean="0"/>
              <a:t>‹#›</a:t>
            </a:fld>
            <a:endParaRPr lang="en-A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2ABCD-C338-4464-A90A-BDF6F73C5801}" type="datetimeFigureOut">
              <a:rPr lang="en-AU" smtClean="0"/>
              <a:t>8/01/2015</a:t>
            </a:fld>
            <a:endParaRPr lang="en-AU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1B69F3-7462-4512-87EF-56ADAA61FFD3}" type="slidenum">
              <a:rPr lang="en-AU" smtClean="0"/>
              <a:t>‹#›</a:t>
            </a:fld>
            <a:endParaRPr lang="en-A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2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1" y="273052"/>
            <a:ext cx="5111751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2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2ABCD-C338-4464-A90A-BDF6F73C5801}" type="datetimeFigureOut">
              <a:rPr lang="en-AU" smtClean="0"/>
              <a:t>8/01/2015</a:t>
            </a:fld>
            <a:endParaRPr lang="en-A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1B69F3-7462-4512-87EF-56ADAA61FFD3}" type="slidenum">
              <a:rPr lang="en-AU" smtClean="0"/>
              <a:t>‹#›</a:t>
            </a:fld>
            <a:endParaRPr lang="en-A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2ABCD-C338-4464-A90A-BDF6F73C5801}" type="datetimeFigureOut">
              <a:rPr lang="en-AU" smtClean="0"/>
              <a:t>8/01/2015</a:t>
            </a:fld>
            <a:endParaRPr lang="en-A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1B69F3-7462-4512-87EF-56ADAA61FFD3}" type="slidenum">
              <a:rPr lang="en-AU" smtClean="0"/>
              <a:t>‹#›</a:t>
            </a:fld>
            <a:endParaRPr lang="en-A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2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82ABCD-C338-4464-A90A-BDF6F73C5801}" type="datetimeFigureOut">
              <a:rPr lang="en-AU" smtClean="0"/>
              <a:t>8/01/2015</a:t>
            </a:fld>
            <a:endParaRPr lang="en-A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61B69F3-7462-4512-87EF-56ADAA61FFD3}" type="slidenum">
              <a:rPr lang="en-AU" smtClean="0"/>
              <a:t>‹#›</a:t>
            </a:fld>
            <a:endParaRPr lang="en-A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01" r:id="rId1"/>
    <p:sldLayoutId id="2147484102" r:id="rId2"/>
    <p:sldLayoutId id="2147484103" r:id="rId3"/>
    <p:sldLayoutId id="2147484104" r:id="rId4"/>
    <p:sldLayoutId id="2147484105" r:id="rId5"/>
    <p:sldLayoutId id="2147484106" r:id="rId6"/>
    <p:sldLayoutId id="2147484107" r:id="rId7"/>
    <p:sldLayoutId id="2147484108" r:id="rId8"/>
    <p:sldLayoutId id="2147484109" r:id="rId9"/>
    <p:sldLayoutId id="2147484110" r:id="rId10"/>
    <p:sldLayoutId id="2147484111" r:id="rId11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60" name="Title 1"/>
          <p:cNvSpPr>
            <a:spLocks noGrp="1"/>
          </p:cNvSpPr>
          <p:nvPr>
            <p:ph type="title"/>
          </p:nvPr>
        </p:nvSpPr>
        <p:spPr>
          <a:xfrm>
            <a:off x="457200" y="187554"/>
            <a:ext cx="8229600" cy="988105"/>
          </a:xfrm>
        </p:spPr>
        <p:txBody>
          <a:bodyPr>
            <a:normAutofit/>
          </a:bodyPr>
          <a:lstStyle/>
          <a:p>
            <a:pPr algn="ctr">
              <a:defRPr/>
            </a:pPr>
            <a:r>
              <a:rPr lang="en-US" sz="3400" cap="none" dirty="0" smtClean="0">
                <a:latin typeface="Arial Black" pitchFamily="34" charset="0"/>
                <a:ea typeface="ＭＳ Ｐゴシック" pitchFamily="34" charset="-128"/>
                <a:cs typeface="Arial Black" pitchFamily="34" charset="0"/>
              </a:rPr>
              <a:t>Study Groups</a:t>
            </a:r>
          </a:p>
        </p:txBody>
      </p:sp>
      <p:graphicFrame>
        <p:nvGraphicFramePr>
          <p:cNvPr id="40" name="Content Placeholder 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074423359"/>
              </p:ext>
            </p:extLst>
          </p:nvPr>
        </p:nvGraphicFramePr>
        <p:xfrm>
          <a:off x="4408167" y="3425059"/>
          <a:ext cx="2306842" cy="3283742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785020"/>
                <a:gridCol w="687467"/>
                <a:gridCol w="834355"/>
              </a:tblGrid>
              <a:tr h="881394">
                <a:tc>
                  <a:txBody>
                    <a:bodyPr/>
                    <a:lstStyle/>
                    <a:p>
                      <a:pPr algn="ctr"/>
                      <a:r>
                        <a:rPr lang="en-US" sz="2500" b="1" dirty="0" smtClean="0">
                          <a:solidFill>
                            <a:schemeClr val="tx1"/>
                          </a:solidFill>
                        </a:rPr>
                        <a:t>E</a:t>
                      </a:r>
                      <a:endParaRPr lang="en-US" sz="2500" b="1" dirty="0">
                        <a:solidFill>
                          <a:schemeClr val="tx1"/>
                        </a:solidFill>
                      </a:endParaRPr>
                    </a:p>
                  </a:txBody>
                  <a:tcPr marL="46165" marR="46165" marT="63507" marB="63507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500" b="1" dirty="0" smtClean="0">
                          <a:solidFill>
                            <a:schemeClr val="tx1"/>
                          </a:solidFill>
                        </a:rPr>
                        <a:t>D</a:t>
                      </a:r>
                      <a:endParaRPr lang="en-US" sz="2500" b="1" dirty="0">
                        <a:solidFill>
                          <a:schemeClr val="tx1"/>
                        </a:solidFill>
                      </a:endParaRPr>
                    </a:p>
                  </a:txBody>
                  <a:tcPr marL="46165" marR="46165" marT="63507" marB="63507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500" b="1" dirty="0" smtClean="0">
                          <a:solidFill>
                            <a:schemeClr val="tx1"/>
                          </a:solidFill>
                        </a:rPr>
                        <a:t>C</a:t>
                      </a:r>
                      <a:endParaRPr lang="en-US" sz="2500" b="1" dirty="0">
                        <a:solidFill>
                          <a:schemeClr val="tx1"/>
                        </a:solidFill>
                      </a:endParaRPr>
                    </a:p>
                  </a:txBody>
                  <a:tcPr marL="46165" marR="46165" marT="63507" marB="63507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859039">
                <a:tc>
                  <a:txBody>
                    <a:bodyPr/>
                    <a:lstStyle/>
                    <a:p>
                      <a:pPr algn="ctr"/>
                      <a:endParaRPr lang="en-US" sz="3300" b="1" dirty="0"/>
                    </a:p>
                  </a:txBody>
                  <a:tcPr marL="117259" marR="117259" marT="63507" marB="63507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3300" b="1" dirty="0"/>
                    </a:p>
                  </a:txBody>
                  <a:tcPr marL="117259" marR="117259" marT="63507" marB="63507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3300" b="1" dirty="0"/>
                    </a:p>
                  </a:txBody>
                  <a:tcPr marL="117259" marR="117259" marT="63507" marB="63507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543309">
                <a:tc gridSpan="3">
                  <a:txBody>
                    <a:bodyPr/>
                    <a:lstStyle/>
                    <a:p>
                      <a:pPr algn="l"/>
                      <a:r>
                        <a:rPr lang="en-US" sz="3300" b="1" dirty="0" smtClean="0">
                          <a:solidFill>
                            <a:srgbClr val="92D050"/>
                          </a:solidFill>
                        </a:rPr>
                        <a:t>   </a:t>
                      </a:r>
                      <a:r>
                        <a:rPr lang="en-US" sz="3300" b="1" dirty="0" smtClean="0">
                          <a:solidFill>
                            <a:schemeClr val="tx1"/>
                          </a:solidFill>
                        </a:rPr>
                        <a:t>  </a:t>
                      </a:r>
                      <a:endParaRPr lang="en-US" sz="3300" b="1" dirty="0">
                        <a:solidFill>
                          <a:schemeClr val="tx1"/>
                        </a:solidFill>
                      </a:endParaRPr>
                    </a:p>
                  </a:txBody>
                  <a:tcPr marL="46165" marR="46165" marT="975113" marB="63507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5372" name="TextBox 22"/>
          <p:cNvSpPr txBox="1">
            <a:spLocks noChangeArrowheads="1"/>
          </p:cNvSpPr>
          <p:nvPr/>
        </p:nvSpPr>
        <p:spPr bwMode="auto">
          <a:xfrm>
            <a:off x="4625745" y="2281619"/>
            <a:ext cx="1608455" cy="4248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00705" tIns="50354" rIns="100705" bIns="50354">
            <a:spAutoFit/>
          </a:bodyPr>
          <a:lstStyle/>
          <a:p>
            <a:pPr algn="ctr"/>
            <a:r>
              <a:rPr lang="en-US" sz="2100" b="1" dirty="0" smtClean="0"/>
              <a:t>Low grade</a:t>
            </a:r>
            <a:endParaRPr lang="en-US" sz="2100" b="1" dirty="0"/>
          </a:p>
        </p:txBody>
      </p:sp>
      <p:sp>
        <p:nvSpPr>
          <p:cNvPr id="15373" name="TextBox 23"/>
          <p:cNvSpPr txBox="1">
            <a:spLocks noChangeArrowheads="1"/>
          </p:cNvSpPr>
          <p:nvPr/>
        </p:nvSpPr>
        <p:spPr bwMode="auto">
          <a:xfrm>
            <a:off x="6794660" y="2281619"/>
            <a:ext cx="1714021" cy="4248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0705" tIns="50354" rIns="100705" bIns="50354">
            <a:spAutoFit/>
          </a:bodyPr>
          <a:lstStyle/>
          <a:p>
            <a:pPr algn="ctr"/>
            <a:r>
              <a:rPr lang="en-US" sz="2100" b="1" dirty="0" smtClean="0"/>
              <a:t>High grade</a:t>
            </a:r>
            <a:endParaRPr lang="en-US" sz="2100" b="1" dirty="0"/>
          </a:p>
        </p:txBody>
      </p:sp>
      <p:sp>
        <p:nvSpPr>
          <p:cNvPr id="25" name="Oval 24"/>
          <p:cNvSpPr>
            <a:spLocks/>
          </p:cNvSpPr>
          <p:nvPr/>
        </p:nvSpPr>
        <p:spPr bwMode="auto">
          <a:xfrm>
            <a:off x="5237901" y="4005976"/>
            <a:ext cx="608400" cy="608400"/>
          </a:xfrm>
          <a:prstGeom prst="ellipse">
            <a:avLst/>
          </a:prstGeom>
          <a:solidFill>
            <a:schemeClr val="tx2">
              <a:lumMod val="60000"/>
              <a:lumOff val="40000"/>
            </a:schemeClr>
          </a:solidFill>
          <a:ln w="6350"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 algn="ctr" defTabSz="503523">
              <a:defRPr/>
            </a:pPr>
            <a:r>
              <a:rPr lang="en-US" b="1" dirty="0" smtClean="0"/>
              <a:t>1</a:t>
            </a:r>
            <a:endParaRPr lang="en-US" b="1" dirty="0"/>
          </a:p>
        </p:txBody>
      </p:sp>
      <p:sp>
        <p:nvSpPr>
          <p:cNvPr id="26" name="Oval 25"/>
          <p:cNvSpPr>
            <a:spLocks/>
          </p:cNvSpPr>
          <p:nvPr/>
        </p:nvSpPr>
        <p:spPr bwMode="auto">
          <a:xfrm>
            <a:off x="4470273" y="3995461"/>
            <a:ext cx="608400" cy="608400"/>
          </a:xfrm>
          <a:prstGeom prst="ellipse">
            <a:avLst/>
          </a:prstGeom>
          <a:solidFill>
            <a:schemeClr val="tx2">
              <a:lumMod val="60000"/>
              <a:lumOff val="40000"/>
            </a:schemeClr>
          </a:solidFill>
          <a:ln w="6350"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 algn="ctr" defTabSz="503523">
              <a:defRPr/>
            </a:pPr>
            <a:r>
              <a:rPr lang="en-US" b="1" dirty="0" smtClean="0"/>
              <a:t>0</a:t>
            </a:r>
            <a:endParaRPr lang="en-US" b="1" dirty="0"/>
          </a:p>
        </p:txBody>
      </p:sp>
      <p:sp>
        <p:nvSpPr>
          <p:cNvPr id="27" name="Oval 26"/>
          <p:cNvSpPr>
            <a:spLocks/>
          </p:cNvSpPr>
          <p:nvPr/>
        </p:nvSpPr>
        <p:spPr bwMode="auto">
          <a:xfrm>
            <a:off x="5943448" y="4005976"/>
            <a:ext cx="608400" cy="608400"/>
          </a:xfrm>
          <a:prstGeom prst="ellipse">
            <a:avLst/>
          </a:prstGeom>
          <a:solidFill>
            <a:schemeClr val="tx2">
              <a:lumMod val="60000"/>
              <a:lumOff val="40000"/>
            </a:schemeClr>
          </a:solidFill>
          <a:ln w="6350"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 algn="ctr" defTabSz="503523">
              <a:defRPr/>
            </a:pPr>
            <a:r>
              <a:rPr lang="en-US" b="1" dirty="0" smtClean="0"/>
              <a:t>2</a:t>
            </a:r>
            <a:endParaRPr lang="en-US" b="1" dirty="0"/>
          </a:p>
        </p:txBody>
      </p:sp>
      <p:graphicFrame>
        <p:nvGraphicFramePr>
          <p:cNvPr id="23" name="Content Placeholder 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84232138"/>
              </p:ext>
            </p:extLst>
          </p:nvPr>
        </p:nvGraphicFramePr>
        <p:xfrm>
          <a:off x="6549678" y="3417172"/>
          <a:ext cx="2441929" cy="3283742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830991"/>
                <a:gridCol w="805469"/>
                <a:gridCol w="805469"/>
              </a:tblGrid>
              <a:tr h="881394">
                <a:tc>
                  <a:txBody>
                    <a:bodyPr/>
                    <a:lstStyle/>
                    <a:p>
                      <a:pPr algn="ctr"/>
                      <a:r>
                        <a:rPr lang="en-US" sz="2500" b="1" dirty="0" smtClean="0">
                          <a:solidFill>
                            <a:schemeClr val="tx1"/>
                          </a:solidFill>
                        </a:rPr>
                        <a:t>B</a:t>
                      </a:r>
                      <a:endParaRPr lang="en-US" sz="2500" b="1" dirty="0">
                        <a:solidFill>
                          <a:schemeClr val="tx1"/>
                        </a:solidFill>
                      </a:endParaRPr>
                    </a:p>
                  </a:txBody>
                  <a:tcPr marL="46165" marR="46165" marT="63507" marB="63507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500" b="1" dirty="0" smtClean="0">
                          <a:solidFill>
                            <a:schemeClr val="tx1"/>
                          </a:solidFill>
                        </a:rPr>
                        <a:t>A-</a:t>
                      </a:r>
                      <a:endParaRPr lang="en-US" sz="2500" b="1" dirty="0">
                        <a:solidFill>
                          <a:schemeClr val="tx1"/>
                        </a:solidFill>
                      </a:endParaRPr>
                    </a:p>
                  </a:txBody>
                  <a:tcPr marL="46165" marR="46165" marT="63507" marB="63507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500" b="1" dirty="0" smtClean="0">
                          <a:solidFill>
                            <a:schemeClr val="tx1"/>
                          </a:solidFill>
                        </a:rPr>
                        <a:t>A+</a:t>
                      </a:r>
                      <a:endParaRPr lang="en-US" sz="2500" b="1" dirty="0">
                        <a:solidFill>
                          <a:schemeClr val="tx1"/>
                        </a:solidFill>
                      </a:endParaRPr>
                    </a:p>
                  </a:txBody>
                  <a:tcPr marL="46165" marR="46165" marT="63507" marB="63507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859039">
                <a:tc>
                  <a:txBody>
                    <a:bodyPr/>
                    <a:lstStyle/>
                    <a:p>
                      <a:pPr algn="ctr"/>
                      <a:endParaRPr lang="en-US" sz="3300" b="1" dirty="0"/>
                    </a:p>
                  </a:txBody>
                  <a:tcPr marL="117259" marR="117259" marT="63507" marB="63507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3300" b="1" dirty="0"/>
                    </a:p>
                  </a:txBody>
                  <a:tcPr marL="117259" marR="117259" marT="63507" marB="63507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3300" b="1" dirty="0"/>
                    </a:p>
                  </a:txBody>
                  <a:tcPr marL="117259" marR="117259" marT="63507" marB="63507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543309">
                <a:tc gridSpan="3">
                  <a:txBody>
                    <a:bodyPr/>
                    <a:lstStyle/>
                    <a:p>
                      <a:pPr algn="l"/>
                      <a:r>
                        <a:rPr lang="en-US" sz="3300" b="1" dirty="0" smtClean="0">
                          <a:solidFill>
                            <a:schemeClr val="tx1"/>
                          </a:solidFill>
                        </a:rPr>
                        <a:t>     </a:t>
                      </a:r>
                      <a:endParaRPr lang="en-US" sz="3300" b="1" dirty="0">
                        <a:solidFill>
                          <a:schemeClr val="tx1"/>
                        </a:solidFill>
                      </a:endParaRPr>
                    </a:p>
                  </a:txBody>
                  <a:tcPr marL="46165" marR="46165" marT="975113" marB="63507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24" name="Oval 23"/>
          <p:cNvSpPr>
            <a:spLocks/>
          </p:cNvSpPr>
          <p:nvPr/>
        </p:nvSpPr>
        <p:spPr bwMode="auto">
          <a:xfrm>
            <a:off x="6708288" y="4008606"/>
            <a:ext cx="608400" cy="608400"/>
          </a:xfrm>
          <a:prstGeom prst="ellipse">
            <a:avLst/>
          </a:prstGeom>
          <a:solidFill>
            <a:schemeClr val="tx2">
              <a:lumMod val="60000"/>
              <a:lumOff val="40000"/>
            </a:schemeClr>
          </a:solidFill>
          <a:ln w="6350"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 algn="ctr" defTabSz="503523">
              <a:defRPr/>
            </a:pPr>
            <a:r>
              <a:rPr lang="en-US" b="1" dirty="0" smtClean="0"/>
              <a:t>3</a:t>
            </a:r>
            <a:endParaRPr lang="en-US" b="1" dirty="0"/>
          </a:p>
        </p:txBody>
      </p:sp>
      <p:sp>
        <p:nvSpPr>
          <p:cNvPr id="31" name="Oval 30"/>
          <p:cNvSpPr>
            <a:spLocks/>
          </p:cNvSpPr>
          <p:nvPr/>
        </p:nvSpPr>
        <p:spPr bwMode="auto">
          <a:xfrm>
            <a:off x="7471517" y="4008606"/>
            <a:ext cx="608400" cy="608400"/>
          </a:xfrm>
          <a:prstGeom prst="ellipse">
            <a:avLst/>
          </a:prstGeom>
          <a:solidFill>
            <a:schemeClr val="tx2">
              <a:lumMod val="60000"/>
              <a:lumOff val="40000"/>
            </a:schemeClr>
          </a:solidFill>
          <a:ln w="6350"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 algn="ctr" defTabSz="503523">
              <a:defRPr/>
            </a:pPr>
            <a:r>
              <a:rPr lang="en-US" b="1" dirty="0" smtClean="0"/>
              <a:t>4</a:t>
            </a:r>
            <a:endParaRPr lang="en-US" b="1" dirty="0"/>
          </a:p>
        </p:txBody>
      </p:sp>
      <p:sp>
        <p:nvSpPr>
          <p:cNvPr id="32" name="Oval 31"/>
          <p:cNvSpPr>
            <a:spLocks/>
          </p:cNvSpPr>
          <p:nvPr/>
        </p:nvSpPr>
        <p:spPr bwMode="auto">
          <a:xfrm>
            <a:off x="8224585" y="4008606"/>
            <a:ext cx="608400" cy="608400"/>
          </a:xfrm>
          <a:prstGeom prst="ellipse">
            <a:avLst/>
          </a:prstGeom>
          <a:solidFill>
            <a:schemeClr val="tx2">
              <a:lumMod val="60000"/>
              <a:lumOff val="40000"/>
            </a:schemeClr>
          </a:solidFill>
          <a:ln w="6350"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/>
          <a:lstStyle/>
          <a:p>
            <a:pPr algn="ctr" defTabSz="503523">
              <a:defRPr/>
            </a:pPr>
            <a:r>
              <a:rPr lang="en-US" b="1" dirty="0" smtClean="0"/>
              <a:t>5</a:t>
            </a:r>
            <a:endParaRPr lang="en-US" b="1" dirty="0"/>
          </a:p>
        </p:txBody>
      </p:sp>
      <p:sp>
        <p:nvSpPr>
          <p:cNvPr id="15388" name="TextBox 19"/>
          <p:cNvSpPr txBox="1">
            <a:spLocks noChangeArrowheads="1"/>
          </p:cNvSpPr>
          <p:nvPr/>
        </p:nvSpPr>
        <p:spPr bwMode="auto">
          <a:xfrm>
            <a:off x="456816" y="983094"/>
            <a:ext cx="8230368" cy="40322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125008" tIns="62504" rIns="125008" bIns="62504">
            <a:spAutoFit/>
          </a:bodyPr>
          <a:lstStyle/>
          <a:p>
            <a:pPr algn="ctr"/>
            <a:r>
              <a:rPr lang="en-US" dirty="0" smtClean="0"/>
              <a:t>Helping </a:t>
            </a:r>
            <a:r>
              <a:rPr lang="en-US" dirty="0"/>
              <a:t>others </a:t>
            </a:r>
            <a:r>
              <a:rPr lang="en-US" dirty="0" smtClean="0"/>
              <a:t>and yourself get better grades</a:t>
            </a:r>
            <a:endParaRPr lang="en-US" dirty="0"/>
          </a:p>
        </p:txBody>
      </p:sp>
      <p:sp>
        <p:nvSpPr>
          <p:cNvPr id="15" name="TextBox 14"/>
          <p:cNvSpPr txBox="1"/>
          <p:nvPr/>
        </p:nvSpPr>
        <p:spPr>
          <a:xfrm>
            <a:off x="54426" y="5762513"/>
            <a:ext cx="4252559" cy="449394"/>
          </a:xfrm>
          <a:prstGeom prst="rect">
            <a:avLst/>
          </a:prstGeom>
          <a:noFill/>
        </p:spPr>
        <p:txBody>
          <a:bodyPr wrap="square" lIns="125008" tIns="62504" rIns="125008" bIns="62504">
            <a:spAutoFit/>
          </a:bodyPr>
          <a:lstStyle/>
          <a:p>
            <a:pPr algn="ctr">
              <a:defRPr/>
            </a:pPr>
            <a:r>
              <a:rPr lang="en-US" sz="2100" dirty="0" smtClean="0">
                <a:latin typeface="+mn-lt"/>
              </a:rPr>
              <a:t>Study group size</a:t>
            </a:r>
            <a:endParaRPr lang="en-US" sz="2100" dirty="0">
              <a:latin typeface="+mn-lt"/>
            </a:endParaRPr>
          </a:p>
        </p:txBody>
      </p:sp>
      <p:sp>
        <p:nvSpPr>
          <p:cNvPr id="15390" name="TextBox 15"/>
          <p:cNvSpPr txBox="1">
            <a:spLocks noChangeArrowheads="1"/>
          </p:cNvSpPr>
          <p:nvPr/>
        </p:nvSpPr>
        <p:spPr bwMode="auto">
          <a:xfrm>
            <a:off x="4625744" y="5716348"/>
            <a:ext cx="2128611" cy="5417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5008" tIns="62504" rIns="125008" bIns="62504">
            <a:spAutoFit/>
          </a:bodyPr>
          <a:lstStyle/>
          <a:p>
            <a:pPr algn="ctr"/>
            <a:r>
              <a:rPr lang="en-US" sz="2700" b="1" dirty="0" smtClean="0"/>
              <a:t>Small</a:t>
            </a:r>
            <a:endParaRPr lang="en-US" sz="2700" b="1" dirty="0"/>
          </a:p>
        </p:txBody>
      </p:sp>
      <p:sp>
        <p:nvSpPr>
          <p:cNvPr id="15391" name="TextBox 16"/>
          <p:cNvSpPr txBox="1">
            <a:spLocks noChangeArrowheads="1"/>
          </p:cNvSpPr>
          <p:nvPr/>
        </p:nvSpPr>
        <p:spPr bwMode="auto">
          <a:xfrm>
            <a:off x="6794663" y="5716348"/>
            <a:ext cx="2164285" cy="5417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25008" tIns="62504" rIns="125008" bIns="62504">
            <a:spAutoFit/>
          </a:bodyPr>
          <a:lstStyle/>
          <a:p>
            <a:pPr algn="ctr"/>
            <a:r>
              <a:rPr lang="en-US" sz="2700" b="1" dirty="0" smtClean="0"/>
              <a:t>Optimal</a:t>
            </a:r>
            <a:endParaRPr lang="en-US" sz="2700" b="1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4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28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78" decel="50000" autoRev="1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2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3" dur="228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78" decel="50000" autoRev="1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000"/>
                            </p:stCondLst>
                            <p:childTnLst>
                              <p:par>
                                <p:cTn id="3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0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000"/>
                                        <p:tgtEl>
                                          <p:spTgt spid="15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000"/>
                                        <p:tgtEl>
                                          <p:spTgt spid="153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1000"/>
                            </p:stCondLst>
                            <p:childTnLst>
                              <p:par>
                                <p:cTn id="72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228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78" decel="50000" autoRev="1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1500"/>
                            </p:stCondLst>
                            <p:childTnLst>
                              <p:par>
                                <p:cTn id="80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2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3" dur="228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78" decel="50000" autoRev="1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2000"/>
                            </p:stCondLst>
                            <p:childTnLst>
                              <p:par>
                                <p:cTn id="8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3000"/>
                            </p:stCondLst>
                            <p:childTnLst>
                              <p:par>
                                <p:cTn id="94" presetID="10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2000"/>
                                        <p:tgtEl>
                                          <p:spTgt spid="153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1000"/>
                                        <p:tgtEl>
                                          <p:spTgt spid="15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72" grpId="0"/>
      <p:bldP spid="15373" grpId="0"/>
      <p:bldP spid="25" grpId="0" animBg="1"/>
      <p:bldP spid="26" grpId="0" animBg="1"/>
      <p:bldP spid="27" grpId="0" animBg="1"/>
      <p:bldP spid="24" grpId="0" animBg="1"/>
      <p:bldP spid="31" grpId="0" animBg="1"/>
      <p:bldP spid="32" grpId="0" animBg="1"/>
      <p:bldP spid="15" grpId="0"/>
      <p:bldP spid="15390" grpId="0"/>
      <p:bldP spid="15391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bg1"/>
        </a:solidFill>
      </a:spPr>
      <a:bodyPr wrap="square">
        <a:spAutoFit/>
      </a:bodyPr>
      <a:lstStyle>
        <a:defPPr>
          <a:defRPr sz="8000" b="1" dirty="0">
            <a:solidFill>
              <a:srgbClr val="FF0000"/>
            </a:solidFill>
          </a:defRPr>
        </a:defPPr>
      </a:lstStyle>
    </a:sp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7394</TotalTime>
  <Words>96</Words>
  <Application>Microsoft Office PowerPoint</Application>
  <PresentationFormat>On-screen Show (4:3)</PresentationFormat>
  <Paragraphs>26</Paragraphs>
  <Slides>1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Study Groups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WHAT  IS  IMPORTANT  TO  YOU?</dc:title>
  <cp:lastModifiedBy>w7</cp:lastModifiedBy>
  <cp:revision>7</cp:revision>
  <cp:lastPrinted>2014-04-22T12:33:33Z</cp:lastPrinted>
  <dcterms:created xsi:type="dcterms:W3CDTF">2010-06-08T02:51:03Z</dcterms:created>
  <dcterms:modified xsi:type="dcterms:W3CDTF">2015-01-08T09:12:57Z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ublisher">
    <vt:lpwstr>Freedom Team United</vt:lpwstr>
  </property>
  <property fmtid="{D5CDD505-2E9C-101B-9397-08002B2CF9AE}" pid="3" name="Owner">
    <vt:lpwstr>Freedom Team United</vt:lpwstr>
  </property>
  <property fmtid="{D5CDD505-2E9C-101B-9397-08002B2CF9AE}" pid="4" name="Client">
    <vt:lpwstr>Freedom Team United</vt:lpwstr>
  </property>
</Properties>
</file>