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1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150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1D65A-1453-407C-BED1-ACEC1F5BA97F}" type="datetimeFigureOut">
              <a:rPr lang="fr-FR" smtClean="0"/>
              <a:t>30/01/2024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83E3B-3A9D-444B-9A7D-7CA45E3CC51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140213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1D65A-1453-407C-BED1-ACEC1F5BA97F}" type="datetimeFigureOut">
              <a:rPr lang="fr-FR" smtClean="0"/>
              <a:t>30/01/2024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83E3B-3A9D-444B-9A7D-7CA45E3CC51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25280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1D65A-1453-407C-BED1-ACEC1F5BA97F}" type="datetimeFigureOut">
              <a:rPr lang="fr-FR" smtClean="0"/>
              <a:t>30/01/2024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83E3B-3A9D-444B-9A7D-7CA45E3CC51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770725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1D65A-1453-407C-BED1-ACEC1F5BA97F}" type="datetimeFigureOut">
              <a:rPr lang="fr-FR" smtClean="0"/>
              <a:t>30/01/2024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83E3B-3A9D-444B-9A7D-7CA45E3CC51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490043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1D65A-1453-407C-BED1-ACEC1F5BA97F}" type="datetimeFigureOut">
              <a:rPr lang="fr-FR" smtClean="0"/>
              <a:t>30/01/2024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83E3B-3A9D-444B-9A7D-7CA45E3CC51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949106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1D65A-1453-407C-BED1-ACEC1F5BA97F}" type="datetimeFigureOut">
              <a:rPr lang="fr-FR" smtClean="0"/>
              <a:t>30/01/2024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83E3B-3A9D-444B-9A7D-7CA45E3CC51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436941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1D65A-1453-407C-BED1-ACEC1F5BA97F}" type="datetimeFigureOut">
              <a:rPr lang="fr-FR" smtClean="0"/>
              <a:t>30/01/2024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83E3B-3A9D-444B-9A7D-7CA45E3CC51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002445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1D65A-1453-407C-BED1-ACEC1F5BA97F}" type="datetimeFigureOut">
              <a:rPr lang="fr-FR" smtClean="0"/>
              <a:t>30/01/2024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83E3B-3A9D-444B-9A7D-7CA45E3CC51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655599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1D65A-1453-407C-BED1-ACEC1F5BA97F}" type="datetimeFigureOut">
              <a:rPr lang="fr-FR" smtClean="0"/>
              <a:t>30/01/2024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83E3B-3A9D-444B-9A7D-7CA45E3CC51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647851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1D65A-1453-407C-BED1-ACEC1F5BA97F}" type="datetimeFigureOut">
              <a:rPr lang="fr-FR" smtClean="0"/>
              <a:t>30/01/2024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83E3B-3A9D-444B-9A7D-7CA45E3CC51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671641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1D65A-1453-407C-BED1-ACEC1F5BA97F}" type="datetimeFigureOut">
              <a:rPr lang="fr-FR" smtClean="0"/>
              <a:t>30/01/2024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83E3B-3A9D-444B-9A7D-7CA45E3CC51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018771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91D65A-1453-407C-BED1-ACEC1F5BA97F}" type="datetimeFigureOut">
              <a:rPr lang="fr-FR" smtClean="0"/>
              <a:t>30/01/2024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983E3B-3A9D-444B-9A7D-7CA45E3CC51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29631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721360" y="755780"/>
            <a:ext cx="5215812" cy="5215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9155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Grand écran</PresentationFormat>
  <Paragraphs>0</Paragraphs>
  <Slides>1</Slides>
  <Notes>0</Notes>
  <HiddenSlides>0</HiddenSlides>
  <MMClips>1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Thème Office</vt:lpstr>
      <vt:lpstr>Présentation PowerPoint</vt:lpstr>
    </vt:vector>
  </TitlesOfParts>
  <Company>MTES\MCTRCT - AC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BOUAT Jérôme</dc:creator>
  <cp:lastModifiedBy>BOUAT Jérôme</cp:lastModifiedBy>
  <cp:revision>1</cp:revision>
  <dcterms:created xsi:type="dcterms:W3CDTF">2024-01-30T12:28:46Z</dcterms:created>
  <dcterms:modified xsi:type="dcterms:W3CDTF">2024-01-30T12:29:22Z</dcterms:modified>
</cp:coreProperties>
</file>