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A0F414-DA01-694E-B652-63A5D6C215DF}" type="doc">
      <dgm:prSet loTypeId="urn:microsoft.com/office/officeart/2005/8/layout/lProcess2" loCatId="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DFD755A-308D-CF41-90DD-1E61756F9573}">
      <dgm:prSet phldrT="[Text]"/>
      <dgm:spPr/>
      <dgm:t>
        <a:bodyPr/>
        <a:lstStyle/>
        <a:p>
          <a:r>
            <a:rPr lang="en-US" b="1" dirty="0" smtClean="0"/>
            <a:t>Heading 1</a:t>
          </a:r>
          <a:endParaRPr lang="en-US" b="1" dirty="0"/>
        </a:p>
      </dgm:t>
    </dgm:pt>
    <dgm:pt modelId="{BA207819-145C-404D-ABFE-EEDBD7506D41}" type="parTrans" cxnId="{DCF8889B-72CC-0E45-9417-F49B2C1FE636}">
      <dgm:prSet/>
      <dgm:spPr/>
      <dgm:t>
        <a:bodyPr/>
        <a:lstStyle/>
        <a:p>
          <a:endParaRPr lang="en-US"/>
        </a:p>
      </dgm:t>
    </dgm:pt>
    <dgm:pt modelId="{5E562C3A-7CDD-4043-95B2-541323F93CF5}" type="sibTrans" cxnId="{DCF8889B-72CC-0E45-9417-F49B2C1FE636}">
      <dgm:prSet/>
      <dgm:spPr/>
      <dgm:t>
        <a:bodyPr/>
        <a:lstStyle/>
        <a:p>
          <a:endParaRPr lang="en-US"/>
        </a:p>
      </dgm:t>
    </dgm:pt>
    <dgm:pt modelId="{59AD98CC-6CEE-264B-A9A5-917E89055BB0}">
      <dgm:prSet phldrT="[Text]"/>
      <dgm:spPr/>
      <dgm:t>
        <a:bodyPr/>
        <a:lstStyle/>
        <a:p>
          <a:r>
            <a:rPr lang="en-US" dirty="0" smtClean="0"/>
            <a:t>Nested Child1</a:t>
          </a:r>
          <a:endParaRPr lang="en-US" dirty="0"/>
        </a:p>
      </dgm:t>
    </dgm:pt>
    <dgm:pt modelId="{148553C5-E711-F845-979F-C5D09BC58E72}" type="parTrans" cxnId="{55504259-F30B-0444-88E2-9265665F71B0}">
      <dgm:prSet/>
      <dgm:spPr/>
      <dgm:t>
        <a:bodyPr/>
        <a:lstStyle/>
        <a:p>
          <a:endParaRPr lang="en-US"/>
        </a:p>
      </dgm:t>
    </dgm:pt>
    <dgm:pt modelId="{D7E094BC-6FE3-744E-8A2B-496459A05C99}" type="sibTrans" cxnId="{55504259-F30B-0444-88E2-9265665F71B0}">
      <dgm:prSet/>
      <dgm:spPr/>
      <dgm:t>
        <a:bodyPr/>
        <a:lstStyle/>
        <a:p>
          <a:endParaRPr lang="en-US"/>
        </a:p>
      </dgm:t>
    </dgm:pt>
    <dgm:pt modelId="{2B99B1F6-6237-E545-9C79-D3E329A35F1F}">
      <dgm:prSet phldrT="[Text]"/>
      <dgm:spPr/>
      <dgm:t>
        <a:bodyPr/>
        <a:lstStyle/>
        <a:p>
          <a:r>
            <a:rPr lang="en-US" b="1" dirty="0" smtClean="0"/>
            <a:t>Heading 2</a:t>
          </a:r>
          <a:endParaRPr lang="en-US" b="1" dirty="0"/>
        </a:p>
      </dgm:t>
    </dgm:pt>
    <dgm:pt modelId="{E9801232-EFAB-C44D-B37B-9C815B10A739}" type="parTrans" cxnId="{5F4E8384-22A4-C447-85D8-787B3B3AD842}">
      <dgm:prSet/>
      <dgm:spPr/>
      <dgm:t>
        <a:bodyPr/>
        <a:lstStyle/>
        <a:p>
          <a:endParaRPr lang="en-US"/>
        </a:p>
      </dgm:t>
    </dgm:pt>
    <dgm:pt modelId="{EABEC5AE-7A56-9541-BF1A-B4E95232F719}" type="sibTrans" cxnId="{5F4E8384-22A4-C447-85D8-787B3B3AD842}">
      <dgm:prSet/>
      <dgm:spPr/>
      <dgm:t>
        <a:bodyPr/>
        <a:lstStyle/>
        <a:p>
          <a:endParaRPr lang="en-US"/>
        </a:p>
      </dgm:t>
    </dgm:pt>
    <dgm:pt modelId="{189A0D35-9FEE-E74C-87F6-1ACF8D3BDBC9}">
      <dgm:prSet phldrT="[Text]"/>
      <dgm:spPr/>
      <dgm:t>
        <a:bodyPr/>
        <a:lstStyle/>
        <a:p>
          <a:r>
            <a:rPr lang="en-US" dirty="0" smtClean="0"/>
            <a:t>Nested Child2</a:t>
          </a:r>
          <a:endParaRPr lang="en-US" dirty="0"/>
        </a:p>
      </dgm:t>
    </dgm:pt>
    <dgm:pt modelId="{2D1B2542-D70F-804F-941A-B8C528BCA379}" type="parTrans" cxnId="{93D39A92-508A-DB4F-B58F-A8C79ECDC079}">
      <dgm:prSet/>
      <dgm:spPr/>
      <dgm:t>
        <a:bodyPr/>
        <a:lstStyle/>
        <a:p>
          <a:endParaRPr lang="en-US"/>
        </a:p>
      </dgm:t>
    </dgm:pt>
    <dgm:pt modelId="{4D207267-D190-844D-94CF-D3F6DC0CB587}" type="sibTrans" cxnId="{93D39A92-508A-DB4F-B58F-A8C79ECDC079}">
      <dgm:prSet/>
      <dgm:spPr/>
      <dgm:t>
        <a:bodyPr/>
        <a:lstStyle/>
        <a:p>
          <a:endParaRPr lang="en-US"/>
        </a:p>
      </dgm:t>
    </dgm:pt>
    <dgm:pt modelId="{5C7A6755-209A-664D-B76A-42AEFE112052}">
      <dgm:prSet phldrT="[Text]"/>
      <dgm:spPr/>
      <dgm:t>
        <a:bodyPr/>
        <a:lstStyle/>
        <a:p>
          <a:r>
            <a:rPr lang="en-US" b="1" dirty="0" smtClean="0"/>
            <a:t>Heading 3</a:t>
          </a:r>
          <a:endParaRPr lang="en-US" b="1" dirty="0"/>
        </a:p>
      </dgm:t>
    </dgm:pt>
    <dgm:pt modelId="{F7D101A7-56D5-BB44-B582-57897AE27F28}" type="parTrans" cxnId="{200B5DB3-752B-B842-8DE3-0A5A547535A1}">
      <dgm:prSet/>
      <dgm:spPr/>
      <dgm:t>
        <a:bodyPr/>
        <a:lstStyle/>
        <a:p>
          <a:endParaRPr lang="en-US"/>
        </a:p>
      </dgm:t>
    </dgm:pt>
    <dgm:pt modelId="{1D19B396-7D0D-4149-B661-4CBE9A787A1E}" type="sibTrans" cxnId="{200B5DB3-752B-B842-8DE3-0A5A547535A1}">
      <dgm:prSet/>
      <dgm:spPr/>
      <dgm:t>
        <a:bodyPr/>
        <a:lstStyle/>
        <a:p>
          <a:endParaRPr lang="en-US"/>
        </a:p>
      </dgm:t>
    </dgm:pt>
    <dgm:pt modelId="{19C5E4FD-752B-D642-9BA9-C748F1AA6E79}">
      <dgm:prSet phldrT="[Text]"/>
      <dgm:spPr/>
      <dgm:t>
        <a:bodyPr/>
        <a:lstStyle/>
        <a:p>
          <a:r>
            <a:rPr lang="en-US" dirty="0" smtClean="0"/>
            <a:t>Nested Child3</a:t>
          </a:r>
          <a:endParaRPr lang="en-US" dirty="0"/>
        </a:p>
      </dgm:t>
    </dgm:pt>
    <dgm:pt modelId="{42410425-F6EE-8945-A7CC-724DEF7FD9B3}" type="parTrans" cxnId="{7DD80A8A-95CF-3346-ACA0-0273E1C46060}">
      <dgm:prSet/>
      <dgm:spPr/>
      <dgm:t>
        <a:bodyPr/>
        <a:lstStyle/>
        <a:p>
          <a:endParaRPr lang="en-US"/>
        </a:p>
      </dgm:t>
    </dgm:pt>
    <dgm:pt modelId="{6AE97F8C-D36D-6546-9866-777ECB9EB1EA}" type="sibTrans" cxnId="{7DD80A8A-95CF-3346-ACA0-0273E1C46060}">
      <dgm:prSet/>
      <dgm:spPr/>
      <dgm:t>
        <a:bodyPr/>
        <a:lstStyle/>
        <a:p>
          <a:endParaRPr lang="en-US"/>
        </a:p>
      </dgm:t>
    </dgm:pt>
    <dgm:pt modelId="{783BF136-9FB2-E547-ACC9-CA5D6533AF44}" type="pres">
      <dgm:prSet presAssocID="{A3A0F414-DA01-694E-B652-63A5D6C215DF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E4F71F-7B3B-8F43-80BC-6B9797D6422C}" type="pres">
      <dgm:prSet presAssocID="{5DFD755A-308D-CF41-90DD-1E61756F9573}" presName="compNode" presStyleCnt="0"/>
      <dgm:spPr/>
    </dgm:pt>
    <dgm:pt modelId="{836FBFB8-C120-244E-8C7C-E163093B62AB}" type="pres">
      <dgm:prSet presAssocID="{5DFD755A-308D-CF41-90DD-1E61756F9573}" presName="aNode" presStyleLbl="bgShp" presStyleIdx="0" presStyleCnt="3"/>
      <dgm:spPr/>
      <dgm:t>
        <a:bodyPr/>
        <a:lstStyle/>
        <a:p>
          <a:endParaRPr lang="en-US"/>
        </a:p>
      </dgm:t>
    </dgm:pt>
    <dgm:pt modelId="{7F200DBA-52F0-4B4E-AB32-372394444705}" type="pres">
      <dgm:prSet presAssocID="{5DFD755A-308D-CF41-90DD-1E61756F9573}" presName="textNode" presStyleLbl="bgShp" presStyleIdx="0" presStyleCnt="3"/>
      <dgm:spPr/>
      <dgm:t>
        <a:bodyPr/>
        <a:lstStyle/>
        <a:p>
          <a:endParaRPr lang="en-US"/>
        </a:p>
      </dgm:t>
    </dgm:pt>
    <dgm:pt modelId="{D7B5C97E-C6E1-5C4A-8003-D5FB9F299447}" type="pres">
      <dgm:prSet presAssocID="{5DFD755A-308D-CF41-90DD-1E61756F9573}" presName="compChildNode" presStyleCnt="0"/>
      <dgm:spPr/>
    </dgm:pt>
    <dgm:pt modelId="{EA74DEB1-0E8D-384B-A602-87A6328DDA57}" type="pres">
      <dgm:prSet presAssocID="{5DFD755A-308D-CF41-90DD-1E61756F9573}" presName="theInnerList" presStyleCnt="0"/>
      <dgm:spPr/>
    </dgm:pt>
    <dgm:pt modelId="{14B2B61B-BEB6-AB42-9E3F-1F307CD37836}" type="pres">
      <dgm:prSet presAssocID="{59AD98CC-6CEE-264B-A9A5-917E89055BB0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462BFD-8D05-BA46-9B8D-80549E078F81}" type="pres">
      <dgm:prSet presAssocID="{5DFD755A-308D-CF41-90DD-1E61756F9573}" presName="aSpace" presStyleCnt="0"/>
      <dgm:spPr/>
    </dgm:pt>
    <dgm:pt modelId="{D473675B-8518-B442-AC2D-70A36BF5A046}" type="pres">
      <dgm:prSet presAssocID="{2B99B1F6-6237-E545-9C79-D3E329A35F1F}" presName="compNode" presStyleCnt="0"/>
      <dgm:spPr/>
    </dgm:pt>
    <dgm:pt modelId="{EE21AAAD-5ED1-1049-8288-69ACA72535B3}" type="pres">
      <dgm:prSet presAssocID="{2B99B1F6-6237-E545-9C79-D3E329A35F1F}" presName="aNode" presStyleLbl="bgShp" presStyleIdx="1" presStyleCnt="3" custLinFactNeighborY="-1198"/>
      <dgm:spPr/>
      <dgm:t>
        <a:bodyPr/>
        <a:lstStyle/>
        <a:p>
          <a:endParaRPr lang="en-US"/>
        </a:p>
      </dgm:t>
    </dgm:pt>
    <dgm:pt modelId="{0CCA69FF-CBAD-9645-A8FF-49C3CF741B42}" type="pres">
      <dgm:prSet presAssocID="{2B99B1F6-6237-E545-9C79-D3E329A35F1F}" presName="textNode" presStyleLbl="bgShp" presStyleIdx="1" presStyleCnt="3"/>
      <dgm:spPr/>
      <dgm:t>
        <a:bodyPr/>
        <a:lstStyle/>
        <a:p>
          <a:endParaRPr lang="en-US"/>
        </a:p>
      </dgm:t>
    </dgm:pt>
    <dgm:pt modelId="{AA8D8DF6-BF80-D24A-98E6-40901F0631D6}" type="pres">
      <dgm:prSet presAssocID="{2B99B1F6-6237-E545-9C79-D3E329A35F1F}" presName="compChildNode" presStyleCnt="0"/>
      <dgm:spPr/>
    </dgm:pt>
    <dgm:pt modelId="{996473FD-BBEC-E94E-A7BE-362EA8BC0F90}" type="pres">
      <dgm:prSet presAssocID="{2B99B1F6-6237-E545-9C79-D3E329A35F1F}" presName="theInnerList" presStyleCnt="0"/>
      <dgm:spPr/>
    </dgm:pt>
    <dgm:pt modelId="{E280F778-5BC3-7744-B678-9B66318D4A81}" type="pres">
      <dgm:prSet presAssocID="{189A0D35-9FEE-E74C-87F6-1ACF8D3BDBC9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E6B106-B3AB-B841-864E-B58002D1E2BB}" type="pres">
      <dgm:prSet presAssocID="{2B99B1F6-6237-E545-9C79-D3E329A35F1F}" presName="aSpace" presStyleCnt="0"/>
      <dgm:spPr/>
    </dgm:pt>
    <dgm:pt modelId="{B5DCA673-FF97-FB45-94FD-4D8700C0CF2D}" type="pres">
      <dgm:prSet presAssocID="{5C7A6755-209A-664D-B76A-42AEFE112052}" presName="compNode" presStyleCnt="0"/>
      <dgm:spPr/>
    </dgm:pt>
    <dgm:pt modelId="{06436E2E-740A-AC42-AF09-60DED3079001}" type="pres">
      <dgm:prSet presAssocID="{5C7A6755-209A-664D-B76A-42AEFE112052}" presName="aNode" presStyleLbl="bgShp" presStyleIdx="2" presStyleCnt="3"/>
      <dgm:spPr/>
      <dgm:t>
        <a:bodyPr/>
        <a:lstStyle/>
        <a:p>
          <a:endParaRPr lang="en-US"/>
        </a:p>
      </dgm:t>
    </dgm:pt>
    <dgm:pt modelId="{5775E520-6708-CB45-9C30-B4B92FA0421A}" type="pres">
      <dgm:prSet presAssocID="{5C7A6755-209A-664D-B76A-42AEFE112052}" presName="textNode" presStyleLbl="bgShp" presStyleIdx="2" presStyleCnt="3"/>
      <dgm:spPr/>
      <dgm:t>
        <a:bodyPr/>
        <a:lstStyle/>
        <a:p>
          <a:endParaRPr lang="en-US"/>
        </a:p>
      </dgm:t>
    </dgm:pt>
    <dgm:pt modelId="{F2D6E73A-9304-B64E-83DE-3709976765E9}" type="pres">
      <dgm:prSet presAssocID="{5C7A6755-209A-664D-B76A-42AEFE112052}" presName="compChildNode" presStyleCnt="0"/>
      <dgm:spPr/>
    </dgm:pt>
    <dgm:pt modelId="{F345869C-C4CE-D142-A79D-705887C88E6C}" type="pres">
      <dgm:prSet presAssocID="{5C7A6755-209A-664D-B76A-42AEFE112052}" presName="theInnerList" presStyleCnt="0"/>
      <dgm:spPr/>
    </dgm:pt>
    <dgm:pt modelId="{0E188247-A8CD-F54D-B7F1-36DEF6B67CB4}" type="pres">
      <dgm:prSet presAssocID="{19C5E4FD-752B-D642-9BA9-C748F1AA6E79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4E8384-22A4-C447-85D8-787B3B3AD842}" srcId="{A3A0F414-DA01-694E-B652-63A5D6C215DF}" destId="{2B99B1F6-6237-E545-9C79-D3E329A35F1F}" srcOrd="1" destOrd="0" parTransId="{E9801232-EFAB-C44D-B37B-9C815B10A739}" sibTransId="{EABEC5AE-7A56-9541-BF1A-B4E95232F719}"/>
    <dgm:cxn modelId="{2EBA3873-48E5-45F2-ACE8-9672B5D25C75}" type="presOf" srcId="{2B99B1F6-6237-E545-9C79-D3E329A35F1F}" destId="{0CCA69FF-CBAD-9645-A8FF-49C3CF741B42}" srcOrd="1" destOrd="0" presId="urn:microsoft.com/office/officeart/2005/8/layout/lProcess2"/>
    <dgm:cxn modelId="{59E3A6E0-BBC6-435A-8666-624AC8C42BB9}" type="presOf" srcId="{5DFD755A-308D-CF41-90DD-1E61756F9573}" destId="{7F200DBA-52F0-4B4E-AB32-372394444705}" srcOrd="1" destOrd="0" presId="urn:microsoft.com/office/officeart/2005/8/layout/lProcess2"/>
    <dgm:cxn modelId="{55504259-F30B-0444-88E2-9265665F71B0}" srcId="{5DFD755A-308D-CF41-90DD-1E61756F9573}" destId="{59AD98CC-6CEE-264B-A9A5-917E89055BB0}" srcOrd="0" destOrd="0" parTransId="{148553C5-E711-F845-979F-C5D09BC58E72}" sibTransId="{D7E094BC-6FE3-744E-8A2B-496459A05C99}"/>
    <dgm:cxn modelId="{B15F8085-3165-49A1-ACF0-095AB9E00FC6}" type="presOf" srcId="{189A0D35-9FEE-E74C-87F6-1ACF8D3BDBC9}" destId="{E280F778-5BC3-7744-B678-9B66318D4A81}" srcOrd="0" destOrd="0" presId="urn:microsoft.com/office/officeart/2005/8/layout/lProcess2"/>
    <dgm:cxn modelId="{52D8351C-E46F-425B-81E6-C1B148897C89}" type="presOf" srcId="{2B99B1F6-6237-E545-9C79-D3E329A35F1F}" destId="{EE21AAAD-5ED1-1049-8288-69ACA72535B3}" srcOrd="0" destOrd="0" presId="urn:microsoft.com/office/officeart/2005/8/layout/lProcess2"/>
    <dgm:cxn modelId="{200B5DB3-752B-B842-8DE3-0A5A547535A1}" srcId="{A3A0F414-DA01-694E-B652-63A5D6C215DF}" destId="{5C7A6755-209A-664D-B76A-42AEFE112052}" srcOrd="2" destOrd="0" parTransId="{F7D101A7-56D5-BB44-B582-57897AE27F28}" sibTransId="{1D19B396-7D0D-4149-B661-4CBE9A787A1E}"/>
    <dgm:cxn modelId="{9B04F447-DE8F-45E7-ACCD-FFF331A706BF}" type="presOf" srcId="{19C5E4FD-752B-D642-9BA9-C748F1AA6E79}" destId="{0E188247-A8CD-F54D-B7F1-36DEF6B67CB4}" srcOrd="0" destOrd="0" presId="urn:microsoft.com/office/officeart/2005/8/layout/lProcess2"/>
    <dgm:cxn modelId="{EA5E044D-BAAF-4FC5-AE89-55240BB4CDA8}" type="presOf" srcId="{A3A0F414-DA01-694E-B652-63A5D6C215DF}" destId="{783BF136-9FB2-E547-ACC9-CA5D6533AF44}" srcOrd="0" destOrd="0" presId="urn:microsoft.com/office/officeart/2005/8/layout/lProcess2"/>
    <dgm:cxn modelId="{6243FF28-D4A4-41E5-B1E7-A8D0100E96FE}" type="presOf" srcId="{59AD98CC-6CEE-264B-A9A5-917E89055BB0}" destId="{14B2B61B-BEB6-AB42-9E3F-1F307CD37836}" srcOrd="0" destOrd="0" presId="urn:microsoft.com/office/officeart/2005/8/layout/lProcess2"/>
    <dgm:cxn modelId="{F0926421-5A3B-4CCB-914E-DBEDF7231983}" type="presOf" srcId="{5C7A6755-209A-664D-B76A-42AEFE112052}" destId="{06436E2E-740A-AC42-AF09-60DED3079001}" srcOrd="0" destOrd="0" presId="urn:microsoft.com/office/officeart/2005/8/layout/lProcess2"/>
    <dgm:cxn modelId="{76128502-9139-4EB2-977C-3D08027C71FB}" type="presOf" srcId="{5C7A6755-209A-664D-B76A-42AEFE112052}" destId="{5775E520-6708-CB45-9C30-B4B92FA0421A}" srcOrd="1" destOrd="0" presId="urn:microsoft.com/office/officeart/2005/8/layout/lProcess2"/>
    <dgm:cxn modelId="{7DD80A8A-95CF-3346-ACA0-0273E1C46060}" srcId="{5C7A6755-209A-664D-B76A-42AEFE112052}" destId="{19C5E4FD-752B-D642-9BA9-C748F1AA6E79}" srcOrd="0" destOrd="0" parTransId="{42410425-F6EE-8945-A7CC-724DEF7FD9B3}" sibTransId="{6AE97F8C-D36D-6546-9866-777ECB9EB1EA}"/>
    <dgm:cxn modelId="{93D39A92-508A-DB4F-B58F-A8C79ECDC079}" srcId="{2B99B1F6-6237-E545-9C79-D3E329A35F1F}" destId="{189A0D35-9FEE-E74C-87F6-1ACF8D3BDBC9}" srcOrd="0" destOrd="0" parTransId="{2D1B2542-D70F-804F-941A-B8C528BCA379}" sibTransId="{4D207267-D190-844D-94CF-D3F6DC0CB587}"/>
    <dgm:cxn modelId="{E030E609-A52F-4ED2-8DB8-D077C6D5197D}" type="presOf" srcId="{5DFD755A-308D-CF41-90DD-1E61756F9573}" destId="{836FBFB8-C120-244E-8C7C-E163093B62AB}" srcOrd="0" destOrd="0" presId="urn:microsoft.com/office/officeart/2005/8/layout/lProcess2"/>
    <dgm:cxn modelId="{DCF8889B-72CC-0E45-9417-F49B2C1FE636}" srcId="{A3A0F414-DA01-694E-B652-63A5D6C215DF}" destId="{5DFD755A-308D-CF41-90DD-1E61756F9573}" srcOrd="0" destOrd="0" parTransId="{BA207819-145C-404D-ABFE-EEDBD7506D41}" sibTransId="{5E562C3A-7CDD-4043-95B2-541323F93CF5}"/>
    <dgm:cxn modelId="{629C0F34-54C6-4F68-BCDA-ECBA141CC6CE}" type="presParOf" srcId="{783BF136-9FB2-E547-ACC9-CA5D6533AF44}" destId="{A9E4F71F-7B3B-8F43-80BC-6B9797D6422C}" srcOrd="0" destOrd="0" presId="urn:microsoft.com/office/officeart/2005/8/layout/lProcess2"/>
    <dgm:cxn modelId="{0C7DFA97-A1D2-4FD6-94B8-222616B4CBBF}" type="presParOf" srcId="{A9E4F71F-7B3B-8F43-80BC-6B9797D6422C}" destId="{836FBFB8-C120-244E-8C7C-E163093B62AB}" srcOrd="0" destOrd="0" presId="urn:microsoft.com/office/officeart/2005/8/layout/lProcess2"/>
    <dgm:cxn modelId="{BF119901-078E-4CE2-A23D-EB732995A2B9}" type="presParOf" srcId="{A9E4F71F-7B3B-8F43-80BC-6B9797D6422C}" destId="{7F200DBA-52F0-4B4E-AB32-372394444705}" srcOrd="1" destOrd="0" presId="urn:microsoft.com/office/officeart/2005/8/layout/lProcess2"/>
    <dgm:cxn modelId="{C35CD3A4-F2F0-4C03-9413-D04AEC4A0579}" type="presParOf" srcId="{A9E4F71F-7B3B-8F43-80BC-6B9797D6422C}" destId="{D7B5C97E-C6E1-5C4A-8003-D5FB9F299447}" srcOrd="2" destOrd="0" presId="urn:microsoft.com/office/officeart/2005/8/layout/lProcess2"/>
    <dgm:cxn modelId="{DA8B1667-7FD9-42A0-A602-2F7B56765CF6}" type="presParOf" srcId="{D7B5C97E-C6E1-5C4A-8003-D5FB9F299447}" destId="{EA74DEB1-0E8D-384B-A602-87A6328DDA57}" srcOrd="0" destOrd="0" presId="urn:microsoft.com/office/officeart/2005/8/layout/lProcess2"/>
    <dgm:cxn modelId="{A5DF6653-BE49-47C0-AA4C-08709827348B}" type="presParOf" srcId="{EA74DEB1-0E8D-384B-A602-87A6328DDA57}" destId="{14B2B61B-BEB6-AB42-9E3F-1F307CD37836}" srcOrd="0" destOrd="0" presId="urn:microsoft.com/office/officeart/2005/8/layout/lProcess2"/>
    <dgm:cxn modelId="{02788127-BC1B-432E-9C82-594FD27125D6}" type="presParOf" srcId="{783BF136-9FB2-E547-ACC9-CA5D6533AF44}" destId="{56462BFD-8D05-BA46-9B8D-80549E078F81}" srcOrd="1" destOrd="0" presId="urn:microsoft.com/office/officeart/2005/8/layout/lProcess2"/>
    <dgm:cxn modelId="{3D5E3C12-7C29-4A06-A5DA-9D69605AE9DC}" type="presParOf" srcId="{783BF136-9FB2-E547-ACC9-CA5D6533AF44}" destId="{D473675B-8518-B442-AC2D-70A36BF5A046}" srcOrd="2" destOrd="0" presId="urn:microsoft.com/office/officeart/2005/8/layout/lProcess2"/>
    <dgm:cxn modelId="{09B67416-1246-40E0-8EF1-AFED2A3747BD}" type="presParOf" srcId="{D473675B-8518-B442-AC2D-70A36BF5A046}" destId="{EE21AAAD-5ED1-1049-8288-69ACA72535B3}" srcOrd="0" destOrd="0" presId="urn:microsoft.com/office/officeart/2005/8/layout/lProcess2"/>
    <dgm:cxn modelId="{2684B8DB-CA15-4395-9D55-58448E57488A}" type="presParOf" srcId="{D473675B-8518-B442-AC2D-70A36BF5A046}" destId="{0CCA69FF-CBAD-9645-A8FF-49C3CF741B42}" srcOrd="1" destOrd="0" presId="urn:microsoft.com/office/officeart/2005/8/layout/lProcess2"/>
    <dgm:cxn modelId="{2CA5F404-8313-4334-B509-2185C3218852}" type="presParOf" srcId="{D473675B-8518-B442-AC2D-70A36BF5A046}" destId="{AA8D8DF6-BF80-D24A-98E6-40901F0631D6}" srcOrd="2" destOrd="0" presId="urn:microsoft.com/office/officeart/2005/8/layout/lProcess2"/>
    <dgm:cxn modelId="{628B21DD-9C57-4959-8812-FD380B4D81CB}" type="presParOf" srcId="{AA8D8DF6-BF80-D24A-98E6-40901F0631D6}" destId="{996473FD-BBEC-E94E-A7BE-362EA8BC0F90}" srcOrd="0" destOrd="0" presId="urn:microsoft.com/office/officeart/2005/8/layout/lProcess2"/>
    <dgm:cxn modelId="{049365DC-A888-429C-BA31-30833B13A9EF}" type="presParOf" srcId="{996473FD-BBEC-E94E-A7BE-362EA8BC0F90}" destId="{E280F778-5BC3-7744-B678-9B66318D4A81}" srcOrd="0" destOrd="0" presId="urn:microsoft.com/office/officeart/2005/8/layout/lProcess2"/>
    <dgm:cxn modelId="{BE4805DA-A3B5-47C5-B0F8-D0F52594D88A}" type="presParOf" srcId="{783BF136-9FB2-E547-ACC9-CA5D6533AF44}" destId="{04E6B106-B3AB-B841-864E-B58002D1E2BB}" srcOrd="3" destOrd="0" presId="urn:microsoft.com/office/officeart/2005/8/layout/lProcess2"/>
    <dgm:cxn modelId="{D091EFA5-8B03-46AC-802B-F1B7B6D06807}" type="presParOf" srcId="{783BF136-9FB2-E547-ACC9-CA5D6533AF44}" destId="{B5DCA673-FF97-FB45-94FD-4D8700C0CF2D}" srcOrd="4" destOrd="0" presId="urn:microsoft.com/office/officeart/2005/8/layout/lProcess2"/>
    <dgm:cxn modelId="{4E076C5D-0D85-4512-956E-207BCB7E9F87}" type="presParOf" srcId="{B5DCA673-FF97-FB45-94FD-4D8700C0CF2D}" destId="{06436E2E-740A-AC42-AF09-60DED3079001}" srcOrd="0" destOrd="0" presId="urn:microsoft.com/office/officeart/2005/8/layout/lProcess2"/>
    <dgm:cxn modelId="{0D6BAE95-29FF-4DA7-993B-819BABC2556A}" type="presParOf" srcId="{B5DCA673-FF97-FB45-94FD-4D8700C0CF2D}" destId="{5775E520-6708-CB45-9C30-B4B92FA0421A}" srcOrd="1" destOrd="0" presId="urn:microsoft.com/office/officeart/2005/8/layout/lProcess2"/>
    <dgm:cxn modelId="{4F29E5E7-86AB-4352-8D60-ED6AE4ABCFDE}" type="presParOf" srcId="{B5DCA673-FF97-FB45-94FD-4D8700C0CF2D}" destId="{F2D6E73A-9304-B64E-83DE-3709976765E9}" srcOrd="2" destOrd="0" presId="urn:microsoft.com/office/officeart/2005/8/layout/lProcess2"/>
    <dgm:cxn modelId="{9D8B6CE4-7E42-430D-A9A6-3F04BBFA7885}" type="presParOf" srcId="{F2D6E73A-9304-B64E-83DE-3709976765E9}" destId="{F345869C-C4CE-D142-A79D-705887C88E6C}" srcOrd="0" destOrd="0" presId="urn:microsoft.com/office/officeart/2005/8/layout/lProcess2"/>
    <dgm:cxn modelId="{E85706CB-C944-4405-8CAD-62F8732CAF2F}" type="presParOf" srcId="{F345869C-C4CE-D142-A79D-705887C88E6C}" destId="{0E188247-A8CD-F54D-B7F1-36DEF6B67CB4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6FBFB8-C120-244E-8C7C-E163093B62AB}">
      <dsp:nvSpPr>
        <dsp:cNvPr id="0" name=""/>
        <dsp:cNvSpPr/>
      </dsp:nvSpPr>
      <dsp:spPr>
        <a:xfrm>
          <a:off x="880" y="0"/>
          <a:ext cx="2290324" cy="4110779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b="1" kern="1200" dirty="0" smtClean="0"/>
            <a:t>Heading 1</a:t>
          </a:r>
          <a:endParaRPr lang="en-US" sz="3700" b="1" kern="1200" dirty="0"/>
        </a:p>
      </dsp:txBody>
      <dsp:txXfrm>
        <a:off x="880" y="0"/>
        <a:ext cx="2290324" cy="1233233"/>
      </dsp:txXfrm>
    </dsp:sp>
    <dsp:sp modelId="{14B2B61B-BEB6-AB42-9E3F-1F307CD37836}">
      <dsp:nvSpPr>
        <dsp:cNvPr id="0" name=""/>
        <dsp:cNvSpPr/>
      </dsp:nvSpPr>
      <dsp:spPr>
        <a:xfrm>
          <a:off x="229913" y="1233233"/>
          <a:ext cx="1832259" cy="2672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4140" tIns="78105" rIns="10414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Nested Child1</a:t>
          </a:r>
          <a:endParaRPr lang="en-US" sz="4100" kern="1200" dirty="0"/>
        </a:p>
      </dsp:txBody>
      <dsp:txXfrm>
        <a:off x="283578" y="1286898"/>
        <a:ext cx="1724929" cy="2564676"/>
      </dsp:txXfrm>
    </dsp:sp>
    <dsp:sp modelId="{EE21AAAD-5ED1-1049-8288-69ACA72535B3}">
      <dsp:nvSpPr>
        <dsp:cNvPr id="0" name=""/>
        <dsp:cNvSpPr/>
      </dsp:nvSpPr>
      <dsp:spPr>
        <a:xfrm>
          <a:off x="2462979" y="0"/>
          <a:ext cx="2290324" cy="4110779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b="1" kern="1200" dirty="0" smtClean="0"/>
            <a:t>Heading 2</a:t>
          </a:r>
          <a:endParaRPr lang="en-US" sz="3700" b="1" kern="1200" dirty="0"/>
        </a:p>
      </dsp:txBody>
      <dsp:txXfrm>
        <a:off x="2462979" y="0"/>
        <a:ext cx="2290324" cy="1233233"/>
      </dsp:txXfrm>
    </dsp:sp>
    <dsp:sp modelId="{E280F778-5BC3-7744-B678-9B66318D4A81}">
      <dsp:nvSpPr>
        <dsp:cNvPr id="0" name=""/>
        <dsp:cNvSpPr/>
      </dsp:nvSpPr>
      <dsp:spPr>
        <a:xfrm>
          <a:off x="2692012" y="1233233"/>
          <a:ext cx="1832259" cy="2672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4140" tIns="78105" rIns="10414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Nested Child2</a:t>
          </a:r>
          <a:endParaRPr lang="en-US" sz="4100" kern="1200" dirty="0"/>
        </a:p>
      </dsp:txBody>
      <dsp:txXfrm>
        <a:off x="2745677" y="1286898"/>
        <a:ext cx="1724929" cy="2564676"/>
      </dsp:txXfrm>
    </dsp:sp>
    <dsp:sp modelId="{06436E2E-740A-AC42-AF09-60DED3079001}">
      <dsp:nvSpPr>
        <dsp:cNvPr id="0" name=""/>
        <dsp:cNvSpPr/>
      </dsp:nvSpPr>
      <dsp:spPr>
        <a:xfrm>
          <a:off x="4925078" y="0"/>
          <a:ext cx="2290324" cy="4110779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b="1" kern="1200" dirty="0" smtClean="0"/>
            <a:t>Heading 3</a:t>
          </a:r>
          <a:endParaRPr lang="en-US" sz="3700" b="1" kern="1200" dirty="0"/>
        </a:p>
      </dsp:txBody>
      <dsp:txXfrm>
        <a:off x="4925078" y="0"/>
        <a:ext cx="2290324" cy="1233233"/>
      </dsp:txXfrm>
    </dsp:sp>
    <dsp:sp modelId="{0E188247-A8CD-F54D-B7F1-36DEF6B67CB4}">
      <dsp:nvSpPr>
        <dsp:cNvPr id="0" name=""/>
        <dsp:cNvSpPr/>
      </dsp:nvSpPr>
      <dsp:spPr>
        <a:xfrm>
          <a:off x="5154111" y="1233233"/>
          <a:ext cx="1832259" cy="26720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4140" tIns="78105" rIns="104140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Nested Child3</a:t>
          </a:r>
          <a:endParaRPr lang="en-US" sz="4100" kern="1200" dirty="0"/>
        </a:p>
      </dsp:txBody>
      <dsp:txXfrm>
        <a:off x="5207776" y="1286898"/>
        <a:ext cx="1724929" cy="25646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75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4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38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90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31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8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664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32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117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549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FCD01-7D16-4D70-A658-2963A726EC45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5302A-9F39-44DA-A219-C669E3074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49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9441769"/>
              </p:ext>
            </p:extLst>
          </p:nvPr>
        </p:nvGraphicFramePr>
        <p:xfrm>
          <a:off x="963858" y="1373611"/>
          <a:ext cx="7216284" cy="4110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4272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Kanban  Board</dc:title>
  <dc:creator>shivanr</dc:creator>
  <cp:lastModifiedBy>shivanr</cp:lastModifiedBy>
  <cp:revision>5</cp:revision>
  <dcterms:created xsi:type="dcterms:W3CDTF">2013-01-24T12:49:15Z</dcterms:created>
  <dcterms:modified xsi:type="dcterms:W3CDTF">2013-01-24T13:03:07Z</dcterms:modified>
</cp:coreProperties>
</file>