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1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9FA66BC-F145-47D2-A1D1-9102B22960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F045707-9953-4524-AEF2-EC2128E9B30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1D81FD-0C1F-4407-9C92-F332710BFE5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E4A013-F978-494A-8604-190DB87D648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22D8491-851A-4A3A-B12D-ED36EC680AA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588C139-04FF-48F7-AD59-6304914A722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7B6CBC-D15A-4DC0-B480-AAB77471F60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BA18965-276F-49A2-8878-7096C3E0719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9AB389-CC7C-40F3-9989-8FF35D8BFBA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57DD5BA-1DCC-4F31-A89F-9D20E35B042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812528-CA38-4D55-B711-5DAB092D702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0413DB4-D346-42BB-80C1-FA3AD4C58E4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hu-HU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hu-H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hu-H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hu-H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hu-H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hu-H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hu-H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4487B6B-5F64-462B-B00A-EDED2567F940}" type="slidenum">
              <a:rPr b="0" lang="hu-HU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hu-H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LibreOfficeDev/7.6.0.0.alpha0$Windows_X86_64 LibreOffice_project/fc441f3886330c4ae2abeb67c0758b935ba23f47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2023-01-19T08:37:56Z</dcterms:created>
  <dc:creator/>
  <dc:description/>
  <dc:language>hu-HU</dc:language>
  <cp:lastModifiedBy/>
  <dcterms:modified xsi:type="dcterms:W3CDTF">2023-01-19T08:39:53Z</dcterms:modified>
  <cp:revision>1</cp:revision>
  <dc:subject/>
  <dc:title/>
</cp:coreProperties>
</file>