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_rels/presentation.xml.rels" ContentType="application/vnd.openxmlformats-package.relationship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media/image1.png" ContentType="image/png"/>
  <Override PartName="/_rels/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9FA66BC-F145-47D2-A1D1-9102B2296084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9F045707-9953-4524-AEF2-EC2128E9B305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B1D81FD-0C1F-4407-9C92-F332710BFE5A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BE4A013-F978-494A-8604-190DB87D648D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E22D8491-851A-4A3A-B12D-ED36EC680AA7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588C139-04FF-48F7-AD59-6304914A722A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D7B6CBC-D15A-4DC0-B480-AAB77471F605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CBA18965-276F-49A2-8878-7096C3E0719E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F9AB389-CC7C-40F3-9989-8FF35D8BFBAE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657DD5BA-1DCC-4F31-A89F-9D20E35B042F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5A812528-CA38-4D55-B711-5DAB092D7020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0413DB4-D346-42BB-80C1-FA3AD4C58E45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hu-HU" sz="4400" spc="-1" strike="noStrike">
                <a:solidFill>
                  <a:srgbClr val="000000"/>
                </a:solidFill>
                <a:latin typeface="Arial"/>
              </a:rPr>
              <a:t>Click to edit the title text format</a:t>
            </a: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3200" spc="-1" strike="noStrike">
                <a:solidFill>
                  <a:srgbClr val="000000"/>
                </a:solidFill>
                <a:latin typeface="Arial"/>
              </a:rPr>
              <a:t>Click to edit the outline text format</a:t>
            </a: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800" spc="-1" strike="noStrike">
                <a:solidFill>
                  <a:srgbClr val="000000"/>
                </a:solidFill>
                <a:latin typeface="Arial"/>
              </a:rPr>
              <a:t>Second Outline Level</a:t>
            </a:r>
            <a:endParaRPr b="0" lang="hu-HU" sz="28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400" spc="-1" strike="noStrike">
                <a:solidFill>
                  <a:srgbClr val="000000"/>
                </a:solidFill>
                <a:latin typeface="Arial"/>
              </a:rPr>
              <a:t>Third Outline Level</a:t>
            </a:r>
            <a:endParaRPr b="0" lang="hu-HU" sz="24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Fourth Outline Level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Fifth Outline Level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Sixth Outline Level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Seventh Outline Level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&lt;date/time&gt;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ctr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14487B6B-5F64-462B-B00A-EDED2567F940}" type="slidenum"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&lt;number&gt;</a:t>
            </a:fld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LibreOfficeDev/7.6.0.0.alpha0$Windows_X86_64 LibreOffice_project/fc441f3886330c4ae2abeb67c0758b935ba23f47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2023-01-19T08:37:56Z</dcterms:created>
  <dc:creator/>
  <dc:description/>
  <dc:language>hu-HU</dc:language>
  <cp:lastModifiedBy/>
  <dcterms:modified xsi:type="dcterms:W3CDTF">2023-01-19T08:39:53Z</dcterms:modified>
  <cp:revision>1</cp:revision>
  <dc:subject/>
  <dc:title/>
</cp:coreProperties>
</file>