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notesSlide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_rels/notesSlide9.xml.rels" ContentType="application/vnd.openxmlformats-package.relationships+xml"/>
  <Override PartName="/ppt/notesSlides/_rels/notesSlide8.xml.rels" ContentType="application/vnd.openxmlformats-package.relationships+xml"/>
  <Override PartName="/ppt/notesSlides/_rels/notesSlide7.xml.rels" ContentType="application/vnd.openxmlformats-package.relationships+xml"/>
  <Override PartName="/ppt/notesSlides/_rels/notesSlide6.xml.rels" ContentType="application/vnd.openxmlformats-package.relationships+xml"/>
  <Override PartName="/ppt/notesSlides/_rels/notesSlide5.xml.rels" ContentType="application/vnd.openxmlformats-package.relationships+xml"/>
  <Override PartName="/ppt/notesSlides/_rels/notesSlide4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6.xml" ContentType="application/vnd.openxmlformats-officedocument.presentationml.notesSlide+xml"/>
  <Override PartName="/ppt/_rels/presentation.xml.rels" ContentType="application/vnd.openxmlformats-package.relationships+xml"/>
  <Override PartName="/ppt/media/image57.png" ContentType="image/png"/>
  <Override PartName="/ppt/media/image3.png" ContentType="image/png"/>
  <Override PartName="/ppt/media/image21.png" ContentType="image/png"/>
  <Override PartName="/ppt/media/image60.jpeg" ContentType="image/jpeg"/>
  <Override PartName="/ppt/media/image28.png" ContentType="image/png"/>
  <Override PartName="/ppt/media/image36.png" ContentType="image/png"/>
  <Override PartName="/ppt/media/image73.png" ContentType="image/png"/>
  <Override PartName="/ppt/media/image44.png" ContentType="image/png"/>
  <Override PartName="/ppt/media/image81.png" ContentType="image/png"/>
  <Override PartName="/ppt/media/image66.jpeg" ContentType="image/jpeg"/>
  <Override PartName="/ppt/media/image88.png" ContentType="image/png"/>
  <Override PartName="/ppt/media/image15.png" ContentType="image/png"/>
  <Override PartName="/ppt/media/image52.png" ContentType="image/png"/>
  <Override PartName="/ppt/media/image59.png" ContentType="image/png"/>
  <Override PartName="/ppt/media/image5.png" ContentType="image/png"/>
  <Override PartName="/ppt/media/image23.png" ContentType="image/png"/>
  <Override PartName="/ppt/media/image12.jpeg" ContentType="image/jpeg"/>
  <Override PartName="/ppt/media/image31.png" ContentType="image/png"/>
  <Override PartName="/ppt/media/image61.jpeg" ContentType="image/jpeg"/>
  <Override PartName="/ppt/media/image38.png" ContentType="image/png"/>
  <Override PartName="/ppt/media/image75.png" ContentType="image/png"/>
  <Override PartName="/ppt/media/image83.png" ContentType="image/png"/>
  <Override PartName="/ppt/media/image10.png" ContentType="image/png"/>
  <Override PartName="/ppt/media/image17.png" ContentType="image/png"/>
  <Override PartName="/ppt/media/image54.png" ContentType="image/png"/>
  <Override PartName="/ppt/media/image91.png" ContentType="image/png"/>
  <Override PartName="/ppt/media/image67.jpeg" ContentType="image/jpeg"/>
  <Override PartName="/ppt/media/image25.png" ContentType="image/png"/>
  <Override PartName="/ppt/media/image69.png" ContentType="image/png"/>
  <Override PartName="/ppt/media/image33.png" ContentType="image/png"/>
  <Override PartName="/ppt/media/image70.png" ContentType="image/png"/>
  <Override PartName="/ppt/media/image77.png" ContentType="image/png"/>
  <Override PartName="/ppt/media/image41.png" ContentType="image/png"/>
  <Override PartName="/ppt/media/image62.jpeg" ContentType="image/jpeg"/>
  <Override PartName="/ppt/media/image48.png" ContentType="image/png"/>
  <Override PartName="/ppt/media/image85.png" ContentType="image/png"/>
  <Override PartName="/ppt/media/image19.png" ContentType="image/png"/>
  <Override PartName="/ppt/media/image56.png" ContentType="image/png"/>
  <Override PartName="/ppt/media/image9.png" ContentType="image/png"/>
  <Override PartName="/ppt/media/image20.png" ContentType="image/png"/>
  <Override PartName="/ppt/media/image27.png" ContentType="image/png"/>
  <Override PartName="/ppt/media/image46.jpeg" ContentType="image/jpeg"/>
  <Override PartName="/ppt/media/image35.png" ContentType="image/png"/>
  <Override PartName="/ppt/media/image72.png" ContentType="image/png"/>
  <Override PartName="/ppt/media/image79.png" ContentType="image/png"/>
  <Override PartName="/ppt/media/image7.jpeg" ContentType="image/jpeg"/>
  <Override PartName="/ppt/media/image43.png" ContentType="image/png"/>
  <Override PartName="/ppt/media/image80.png" ContentType="image/png"/>
  <Override PartName="/ppt/media/image87.png" ContentType="image/png"/>
  <Override PartName="/ppt/media/image14.png" ContentType="image/png"/>
  <Override PartName="/ppt/media/image51.png" ContentType="image/png"/>
  <Override PartName="/ppt/media/image63.jpeg" ContentType="image/jpeg"/>
  <Override PartName="/ppt/media/image4.png" ContentType="image/png"/>
  <Override PartName="/ppt/media/image58.png" ContentType="image/png"/>
  <Override PartName="/ppt/media/image22.png" ContentType="image/png"/>
  <Override PartName="/ppt/media/image29.png" ContentType="image/png"/>
  <Override PartName="/ppt/media/image2.jpeg" ContentType="image/jpeg"/>
  <Override PartName="/ppt/media/image30.png" ContentType="image/png"/>
  <Override PartName="/ppt/media/image37.png" ContentType="image/png"/>
  <Override PartName="/ppt/media/image47.jpeg" ContentType="image/jpeg"/>
  <Override PartName="/ppt/media/image74.png" ContentType="image/png"/>
  <Override PartName="/ppt/media/image45.png" ContentType="image/png"/>
  <Override PartName="/ppt/media/image82.png" ContentType="image/png"/>
  <Override PartName="/ppt/media/image89.png" ContentType="image/png"/>
  <Override PartName="/ppt/media/image16.png" ContentType="image/png"/>
  <Override PartName="/ppt/media/image53.png" ContentType="image/png"/>
  <Override PartName="/ppt/media/image6.png" ContentType="image/png"/>
  <Override PartName="/ppt/media/image90.png" ContentType="image/png"/>
  <Override PartName="/ppt/media/image24.png" ContentType="image/png"/>
  <Override PartName="/ppt/media/image64.jpeg" ContentType="image/jpeg"/>
  <Override PartName="/ppt/media/image68.png" ContentType="image/png"/>
  <Override PartName="/ppt/media/image32.png" ContentType="image/png"/>
  <Override PartName="/ppt/media/image39.png" ContentType="image/png"/>
  <Override PartName="/ppt/media/image71.wmf" ContentType="image/x-wmf"/>
  <Override PartName="/ppt/media/image76.png" ContentType="image/png"/>
  <Override PartName="/ppt/media/image40.png" ContentType="image/png"/>
  <Override PartName="/ppt/media/image84.png" ContentType="image/png"/>
  <Override PartName="/ppt/media/image11.png" ContentType="image/png"/>
  <Override PartName="/ppt/media/image18.png" ContentType="image/png"/>
  <Override PartName="/ppt/media/image55.png" ContentType="image/png"/>
  <Override PartName="/ppt/media/image1.png" ContentType="image/png"/>
  <Override PartName="/ppt/media/image8.png" ContentType="image/png"/>
  <Override PartName="/ppt/media/image26.png" ContentType="image/png"/>
  <Override PartName="/ppt/media/image34.png" ContentType="image/png"/>
  <Override PartName="/ppt/media/image65.jpeg" ContentType="image/jpeg"/>
  <Override PartName="/ppt/media/image78.png" ContentType="image/png"/>
  <Override PartName="/ppt/media/image42.png" ContentType="image/png"/>
  <Override PartName="/ppt/media/image49.png" ContentType="image/png"/>
  <Override PartName="/ppt/media/image86.png" ContentType="image/png"/>
  <Override PartName="/ppt/media/image13.png" ContentType="image/png"/>
  <Override PartName="/ppt/media/image50.png" ContentType="image/png"/>
  <Override PartName="/ppt/slideLayouts/slideLayout6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52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7.xml" ContentType="application/vnd.openxmlformats-officedocument.theme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5.xml" ContentType="application/vnd.openxmlformats-officedocument.theme+xml"/>
  <Override PartName="/ppt/theme/theme2.xml" ContentType="application/vnd.openxmlformats-officedocument.theme+xml"/>
  <Override PartName="/ppt/theme/theme6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</p:sldIdLst>
  <p:sldSz cx="9144000" cy="6858000"/>
  <p:notesSz cx="6881812" cy="9296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notesMaster" Target="notesMasters/notesMaster1.xml"/><Relationship Id="rId9" Type="http://schemas.openxmlformats.org/officeDocument/2006/relationships/slide" Target="slides/slide1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
</Relationships>
</file>

<file path=ppt/charts/chart5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title>
      <c:layout/>
      <c:tx>
        <c:rich>
          <a:bodyPr/>
          <a:lstStyle/>
          <a:p>
            <a:pPr>
              <a:defRPr/>
            </a:pPr>
            <a:r>
              <a:rPr b="1">
                <a:solidFill>
                  <a:srgbClr val="000000"/>
                </a:solidFill>
                <a:latin typeface="Arial"/>
                <a:ea typeface="DejaVu Sans"/>
              </a:rPr>
              <a:t>#REF!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label 1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rgbClr val="4f81bd"/>
            </a:solidFill>
          </c:spPr>
          <c:cat>
            <c:strRef>
              <c:f>categories</c:f>
              <c:strCache>
                <c:ptCount val="4"/>
                <c:pt idx="0">
                  <c:v>Microsoft</c:v>
                </c:pt>
                <c:pt idx="1">
                  <c:v>Tandberg</c:v>
                </c:pt>
                <c:pt idx="2">
                  <c:v>Polycom</c:v>
                </c:pt>
                <c:pt idx="3">
                  <c:v>Avaya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4"/>
                <c:pt idx="0">
                  <c:v>266</c:v>
                </c:pt>
                <c:pt idx="1">
                  <c:v>352</c:v>
                </c:pt>
                <c:pt idx="2">
                  <c:v>165</c:v>
                </c:pt>
                <c:pt idx="3">
                  <c:v>140</c:v>
                </c:pt>
              </c:numCache>
            </c:numRef>
          </c:val>
        </c:ser>
        <c:gapWidth val="80"/>
        <c:axId val="98764881"/>
        <c:axId val="78172720"/>
      </c:barChart>
      <c:catAx>
        <c:axId val="98764881"/>
        <c:scaling>
          <c:orientation val="minMax"/>
        </c:scaling>
        <c:axPos val="b"/>
        <c:majorTickMark val="none"/>
        <c:minorTickMark val="none"/>
        <c:tickLblPos val="nextTo"/>
        <c:crossAx val="78172720"/>
        <c:crossesAt val="0"/>
        <c:lblAlgn val="ctr"/>
        <c:auto val="1"/>
        <c:lblOffset val="100"/>
        <c:spPr>
          <a:ln w="18360">
            <a:solidFill>
              <a:srgbClr val="969696"/>
            </a:solidFill>
            <a:round/>
          </a:ln>
        </c:spPr>
      </c:catAx>
      <c:valAx>
        <c:axId val="78172720"/>
        <c:scaling>
          <c:orientation val="minMax"/>
        </c:scaling>
        <c:delete val="1"/>
        <c:axPos val="l"/>
        <c:majorTickMark val="out"/>
        <c:minorTickMark val="none"/>
        <c:tickLblPos val="none"/>
        <c:crossAx val="98764881"/>
        <c:crossesAt val="0"/>
        <c:majorUnit val="20"/>
        <c:spPr>
          <a:ln w="9360">
            <a:solidFill>
              <a:srgbClr val="8b8b8b"/>
            </a:solidFill>
            <a:round/>
          </a:ln>
        </c:spPr>
      </c:valAx>
      <c:spPr>
        <a:solidFill>
          <a:srgbClr val="ffffff"/>
        </a:solidFill>
      </c:spPr>
    </c:plotArea>
    <c:plotVisOnly val="1"/>
  </c:chart>
  <c:spPr/>
</c:chartSpace>
</file>

<file path=ppt/charts/chart6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title>
      <c:layout/>
      <c:tx>
        <c:rich>
          <a:bodyPr/>
          <a:lstStyle/>
          <a:p>
            <a:pPr>
              <a:defRPr/>
            </a:pPr>
            <a:r>
              <a:rPr b="1">
                <a:solidFill>
                  <a:srgbClr val="000000"/>
                </a:solidFill>
                <a:latin typeface="Arial"/>
                <a:ea typeface="DejaVu Sans"/>
              </a:rPr>
              <a:t>#REF!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label 1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rgbClr val="4f81bd"/>
            </a:solidFill>
          </c:spPr>
          <c:cat>
            <c:strRef>
              <c:f>categories</c:f>
              <c:strCache>
                <c:ptCount val="4"/>
                <c:pt idx="0">
                  <c:v>Microsoft</c:v>
                </c:pt>
                <c:pt idx="1">
                  <c:v>Tandberg</c:v>
                </c:pt>
                <c:pt idx="2">
                  <c:v>Polycom</c:v>
                </c:pt>
                <c:pt idx="3">
                  <c:v>Avaya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4"/>
                <c:pt idx="0">
                  <c:v>15</c:v>
                </c:pt>
                <c:pt idx="1">
                  <c:v>20</c:v>
                </c:pt>
                <c:pt idx="2">
                  <c:v>9</c:v>
                </c:pt>
                <c:pt idx="3">
                  <c:v>4</c:v>
                </c:pt>
              </c:numCache>
            </c:numRef>
          </c:val>
        </c:ser>
        <c:gapWidth val="80"/>
        <c:axId val="50556126"/>
        <c:axId val="4620182"/>
      </c:barChart>
      <c:catAx>
        <c:axId val="50556126"/>
        <c:scaling>
          <c:orientation val="minMax"/>
        </c:scaling>
        <c:axPos val="b"/>
        <c:majorTickMark val="none"/>
        <c:minorTickMark val="none"/>
        <c:tickLblPos val="nextTo"/>
        <c:crossAx val="4620182"/>
        <c:crossesAt val="0"/>
        <c:lblAlgn val="ctr"/>
        <c:auto val="1"/>
        <c:lblOffset val="100"/>
        <c:spPr>
          <a:ln w="18360">
            <a:solidFill>
              <a:srgbClr val="969696"/>
            </a:solidFill>
            <a:round/>
          </a:ln>
        </c:spPr>
      </c:catAx>
      <c:valAx>
        <c:axId val="4620182"/>
        <c:scaling>
          <c:orientation val="minMax"/>
        </c:scaling>
        <c:delete val="1"/>
        <c:axPos val="l"/>
        <c:majorTickMark val="out"/>
        <c:minorTickMark val="none"/>
        <c:tickLblPos val="none"/>
        <c:crossAx val="50556126"/>
        <c:crossesAt val="0"/>
        <c:majorUnit val="20"/>
        <c:spPr>
          <a:ln w="9360">
            <a:solidFill>
              <a:srgbClr val="8b8b8b"/>
            </a:solidFill>
            <a:round/>
          </a:ln>
        </c:spPr>
      </c:valAx>
      <c:spPr>
        <a:solidFill>
          <a:srgbClr val="ffffff"/>
        </a:solidFill>
      </c:spPr>
    </c:plotArea>
    <c:plotVisOnly val="1"/>
  </c:chart>
  <c:spPr/>
</c:chartSpace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7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Click to edit the notes format</a:t>
            </a:r>
            <a:endParaRPr/>
          </a:p>
        </p:txBody>
      </p:sp>
      <p:sp>
        <p:nvSpPr>
          <p:cNvPr id="306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&lt;header&gt;</a:t>
            </a:r>
            <a:endParaRPr/>
          </a:p>
        </p:txBody>
      </p:sp>
      <p:sp>
        <p:nvSpPr>
          <p:cNvPr id="307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en-US"/>
              <a:t>&lt;date/time&gt;</a:t>
            </a:r>
            <a:endParaRPr/>
          </a:p>
        </p:txBody>
      </p:sp>
      <p:sp>
        <p:nvSpPr>
          <p:cNvPr id="308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en-US"/>
              <a:t>&lt;footer&gt;</a:t>
            </a:r>
            <a:endParaRPr/>
          </a:p>
        </p:txBody>
      </p:sp>
      <p:sp>
        <p:nvSpPr>
          <p:cNvPr id="309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B18171D1-6131-4121-B121-A1911181A171}" type="slidenum">
              <a:rPr lang="en-US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CustomShape 1"/>
          <p:cNvSpPr/>
          <p:nvPr/>
        </p:nvSpPr>
        <p:spPr>
          <a:xfrm>
            <a:off x="0" y="0"/>
            <a:ext cx="359640" cy="359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B121B101-F161-41A1-8101-D111E17121A1}" type="slidenum">
              <a:rPr lang="en-US">
                <a:solidFill>
                  <a:srgbClr val="1f497d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  <p:sp>
        <p:nvSpPr>
          <p:cNvPr id="656" name="PlaceHolder 2"/>
          <p:cNvSpPr>
            <a:spLocks noGrp="1"/>
          </p:cNvSpPr>
          <p:nvPr>
            <p:ph type="body"/>
          </p:nvPr>
        </p:nvSpPr>
        <p:spPr>
          <a:xfrm>
            <a:off x="0" y="0"/>
            <a:ext cx="359640" cy="359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/>
              <a:t> </a:t>
            </a:r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CustomShape 1"/>
          <p:cNvSpPr/>
          <p:nvPr/>
        </p:nvSpPr>
        <p:spPr>
          <a:xfrm>
            <a:off x="0" y="0"/>
            <a:ext cx="359640" cy="359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323232"/>
                </a:solidFill>
                <a:latin typeface="Arial"/>
                <a:ea typeface="+mn-ea"/>
              </a:rPr>
              <a:t>© 2012 Avaya Inc. All rights reserved.</a:t>
            </a:r>
            <a:endParaRPr/>
          </a:p>
        </p:txBody>
      </p:sp>
      <p:sp>
        <p:nvSpPr>
          <p:cNvPr id="658" name="CustomShape 2"/>
          <p:cNvSpPr/>
          <p:nvPr/>
        </p:nvSpPr>
        <p:spPr>
          <a:xfrm>
            <a:off x="0" y="0"/>
            <a:ext cx="359640" cy="359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E151D161-A1A1-4181-8151-A11101017111}" type="slidenum">
              <a:rPr lang="en-US">
                <a:solidFill>
                  <a:srgbClr val="323232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  <p:sp>
        <p:nvSpPr>
          <p:cNvPr id="659" name="CustomShape 3"/>
          <p:cNvSpPr/>
          <p:nvPr/>
        </p:nvSpPr>
        <p:spPr>
          <a:xfrm>
            <a:off x="774360" y="4210200"/>
            <a:ext cx="5202360" cy="1187640"/>
          </a:xfrm>
          <a:prstGeom prst="rect">
            <a:avLst/>
          </a:prstGeom>
        </p:spPr>
        <p:txBody>
          <a:bodyPr anchor="ctr" bIns="46080" lIns="92520" rIns="92520" tIns="46080"/>
          <a:p>
            <a:pPr>
              <a:lnSpc>
                <a:spcPct val="100000"/>
              </a:lnSpc>
            </a:pPr>
            <a:r>
              <a:rPr lang="en-US" sz="1200">
                <a:solidFill>
                  <a:srgbClr val="323232"/>
                </a:solidFill>
                <a:latin typeface="Arial"/>
                <a:ea typeface="+mn-ea"/>
              </a:rPr>
              <a:t>Avaya Aura® Conferencing 7.0 is a premises-based multimodal solution that extends the Avaya Aura core unified communications architecture with audio and Web conferencing (video coming later in the year), and with Avaya Flare® Experience (available for iPad and Windows PCs/laptops, that brings an integrated approach to collaboration.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59640" cy="3596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/>
              <a:t>Some customers ask about how our architecture and SIP-based solutions differ from our competitors.  In an Gartner publication “Avaya Aura™: A Different Approach or More of the Same?”, Ken Agress states:</a:t>
            </a:r>
            <a:endParaRPr/>
          </a:p>
          <a:p>
            <a:endParaRPr/>
          </a:p>
          <a:p>
            <a:pPr>
              <a:lnSpc>
                <a:spcPct val="100000"/>
              </a:lnSpc>
            </a:pPr>
            <a:r>
              <a:rPr b="1" lang="en-US"/>
              <a:t>“</a:t>
            </a:r>
            <a:r>
              <a:rPr b="1" lang="en-US"/>
              <a:t>Bottom Line:</a:t>
            </a:r>
            <a:r>
              <a:rPr lang="en-US"/>
              <a:t> The Avaya Aura product line and architecture represent a different approach to deploying and supporting unified communications (UC) services.   By focusing on multi-modal sessions rather than individual, media-specific interactions Avaya provides a platform with a high degree of customization and control and the ability to create, publish, and support applications that meet a wide range of business needs.    Avaya Aura offers enterprises the ability to build a heterogeneous UC environment while reducing integration, support, and provisioning activities required.”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en-US"/>
              <a:t>Takeaways:</a:t>
            </a:r>
            <a:r>
              <a:rPr lang="en-US"/>
              <a:t>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/>
              <a:t>The Avaya Aura product line includes a wide range of services and applications capable of meeting many enterprise’s communications needs. 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/>
              <a:t>The Avaya Aura product architecture provides enterprises with a significantly different approach to deploying a UC platform.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/>
              <a:t>Avaya Aura focuses on supporting open standards to enable enterprises greater flexibility and choice when implementing communications technologies.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/>
              <a:t>Avaya Session Manager provides crucial capabilities  (such any central registrar, proxy, management, and control functions) within the Avaya Aura architecture that enterprises should examine carefully.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/>
              <a:t>Avaya Agile Communications Environment™ (ACE) provides a set of integration and development tools that enterprises will find critical to creating a multi-vendor UC environment using Avaya Aura.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/>
              <a:t>Enterprises evaluating Avaya Aura should consider a number of key strengths: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/>
              <a:t>Relatively large installed base (400 current Avaya Aura installations, thousands of Communication Manager/Session Manager installations)  </a:t>
            </a:r>
            <a:r>
              <a:rPr i="1" lang="en-US"/>
              <a:t>NOTE: this number has grown since this article was published to over 600 Session Manager implementations and 10K’s of Avaya Aura CM implementations).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/>
              <a:t>Demonstrated interoperability with other platforms (Microsoft  Lync Server, Cisco Unified Communications Manager, IBM/Lotus Sametime, others)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/>
              <a:t>Strong background with voice and telephony services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/>
              <a:t>Strong professional services practice providing enterprises with depth of implementation experience and Avaya with additional insight into integration requirements, strategies, and solutions.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/>
              <a:t>Solid computer telephony integration (CTI) experience with supporting tools and products.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/>
              <a:t>Supported by large and growing developer and partner community (DevConnect)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/>
              <a:t>Aggressive product roadmap to enhance supporting applications and services</a:t>
            </a:r>
            <a:endParaRPr/>
          </a:p>
          <a:p>
            <a:pPr>
              <a:lnSpc>
                <a:spcPct val="100000"/>
              </a:lnSpc>
            </a:pPr>
            <a:r>
              <a:rPr lang="en-US"/>
              <a:t>Avaya must overcome a number of key weaknesses for Avaya Aura to be successful: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/>
              <a:t>Significant competition from Cisco and Microsoft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/>
              <a:t>Market perception of “telephony vendor” rather than “UC system provider” to overcome.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/>
              <a:t>Marketing message focusing on openness may be ahead of its time – will enterprises demand these capabilities in the near future?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/>
              <a:t>Marketing Avaya Aura as both a product and architecture may confuse potential buyers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/>
              <a:t>Licensing model may not allow Avaya to capitalize on integration capabilities at a competitive price.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en-US"/>
              <a:t>Must encourage third party solutions while potentially offering competing products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en-US"/>
              <a:t>Conclusion:</a:t>
            </a:r>
            <a:r>
              <a:rPr lang="en-US"/>
              <a:t> Avaya is in the process of “shaking off” their reputation as a telephony provider rather than a UC systems vendor.  The Avaya Aura product line and architecture represents a key step to accomplish this goal and brings a reasonably different approach to supporting UC services.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/>
              <a:t>For details – please see Gartner Publication “NEED TO GET DETAILS and approval to put these quotes in the notes”  Need to put the Gartner white paper in the toolkit.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661" name="CustomShape 2"/>
          <p:cNvSpPr/>
          <p:nvPr/>
        </p:nvSpPr>
        <p:spPr>
          <a:xfrm>
            <a:off x="3897360" y="8829360"/>
            <a:ext cx="2981880" cy="4647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7111F111-D131-4101-91A1-219171F1F161}" type="slidenum">
              <a:rPr lang="en-US">
                <a:solidFill>
                  <a:srgbClr val="323232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59640" cy="3596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/>
              <a:t>Video quality relies on 3 elements coming together</a:t>
            </a:r>
            <a:endParaRPr/>
          </a:p>
        </p:txBody>
      </p:sp>
      <p:sp>
        <p:nvSpPr>
          <p:cNvPr id="663" name="CustomShape 2"/>
          <p:cNvSpPr/>
          <p:nvPr/>
        </p:nvSpPr>
        <p:spPr>
          <a:xfrm>
            <a:off x="0" y="0"/>
            <a:ext cx="359640" cy="359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91813121-6151-4121-9161-01614141B111}" type="slidenum">
              <a:rPr lang="en-US">
                <a:solidFill>
                  <a:srgbClr val="323232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59640" cy="3596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/>
              <a:t>The industry standard for video is H.264/AVC (Advanced Video Codec) but it has limitations as it is a transcoding/decoding model, which means everything is ‘sent’ irrelevant of the user or the endpoint.  </a:t>
            </a:r>
            <a:endParaRPr/>
          </a:p>
          <a:p>
            <a:r>
              <a:rPr lang="en-US"/>
              <a:t>And the servers have to decode, scale,compose, encode every stream it received and every stream it sends out.  </a:t>
            </a:r>
            <a:endParaRPr/>
          </a:p>
          <a:p>
            <a:r>
              <a:rPr lang="en-US"/>
              <a:t>This is a huge bandwidth suck and can cause the jerky video or complete loss of video when user demand exceeds network capacity.</a:t>
            </a:r>
            <a:endParaRPr/>
          </a:p>
          <a:p>
            <a:endParaRPr/>
          </a:p>
        </p:txBody>
      </p:sp>
      <p:sp>
        <p:nvSpPr>
          <p:cNvPr id="665" name="CustomShape 2"/>
          <p:cNvSpPr/>
          <p:nvPr/>
        </p:nvSpPr>
        <p:spPr>
          <a:xfrm>
            <a:off x="0" y="0"/>
            <a:ext cx="359640" cy="359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F1214161-7171-4191-B1E1-21C1C13171C1}" type="slidenum">
              <a:rPr lang="en-US">
                <a:solidFill>
                  <a:srgbClr val="323232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59640" cy="3596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/>
              <a:t>Scalable Video Codec (SVC)  is a new extension to H264, and is a routing model which is end point  capability aware and can handle, who the user is and what their preferences are, and sends an appropriate video stream. </a:t>
            </a:r>
            <a:endParaRPr/>
          </a:p>
          <a:p>
            <a:endParaRPr/>
          </a:p>
        </p:txBody>
      </p:sp>
      <p:sp>
        <p:nvSpPr>
          <p:cNvPr id="667" name="CustomShape 2"/>
          <p:cNvSpPr/>
          <p:nvPr/>
        </p:nvSpPr>
        <p:spPr>
          <a:xfrm>
            <a:off x="0" y="0"/>
            <a:ext cx="359640" cy="359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C1D11141-9161-4161-A181-71A151A11191}" type="slidenum">
              <a:rPr lang="en-US">
                <a:solidFill>
                  <a:srgbClr val="323232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59640" cy="3596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/>
              <a:t>Media Servers can be cost-effective for cascading to relatively small locations, thanks to the scalability of SVC with layers that can be thinned efficiently.  (Note:  SVC only applies to video streams. Cascading applies to audio and video streams.  Cascading of web conferencing is not supported in the initial release).</a:t>
            </a:r>
            <a:endParaRPr/>
          </a:p>
          <a:p>
            <a:endParaRPr/>
          </a:p>
          <a:p>
            <a:r>
              <a:rPr lang="en-US"/>
              <a:t>By choosing a distributed cascading model, $$ are saved.  Cascading mixes multiple media streams locally so only a single stream is sent over the WAN (saving costs and enabling it to scale to support 1000s users in HD) (show animated graphics)</a:t>
            </a:r>
            <a:endParaRPr/>
          </a:p>
          <a:p>
            <a:r>
              <a:rPr lang="en-US"/>
              <a:t>Because it’s a software based solution, maintenance is easier, capacity can be easily extended, upgrades can be quickly taken care of</a:t>
            </a:r>
            <a:endParaRPr/>
          </a:p>
          <a:p>
            <a:pPr>
              <a:lnSpc>
                <a:spcPct val="100000"/>
              </a:lnSpc>
            </a:pPr>
            <a:r>
              <a:rPr lang="en-US"/>
              <a:t>Meaning less cost</a:t>
            </a:r>
            <a:r>
              <a:rPr lang="en-US" u="sng"/>
              <a:t> </a:t>
            </a:r>
            <a:endParaRPr/>
          </a:p>
          <a:p>
            <a:pPr>
              <a:lnSpc>
                <a:spcPct val="100000"/>
              </a:lnSpc>
            </a:pPr>
            <a:r>
              <a:rPr lang="en-US"/>
              <a:t>And from a vendor committed to always enabling you to leverage your existing investments into the future (use your existing Tandberg, Cisco, Polycom endpoints)  -- and we won’t ask you to purchase proprietary end points.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669" name="CustomShape 2"/>
          <p:cNvSpPr/>
          <p:nvPr/>
        </p:nvSpPr>
        <p:spPr>
          <a:xfrm>
            <a:off x="0" y="0"/>
            <a:ext cx="359640" cy="359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0141E161-3191-41D1-8181-E1B121319161}" type="slidenum">
              <a:rPr lang="en-US">
                <a:solidFill>
                  <a:srgbClr val="323232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59640" cy="3596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671" name="CustomShape 2"/>
          <p:cNvSpPr/>
          <p:nvPr/>
        </p:nvSpPr>
        <p:spPr>
          <a:xfrm>
            <a:off x="0" y="0"/>
            <a:ext cx="359640" cy="359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>
                <a:solidFill>
                  <a:srgbClr val="323232"/>
                </a:solidFill>
                <a:latin typeface="Arial"/>
                <a:ea typeface="+mn-ea"/>
              </a:rPr>
              <a:t>© 2011 Avaya Inc. All rights reserved.</a:t>
            </a:r>
            <a:endParaRPr/>
          </a:p>
        </p:txBody>
      </p:sp>
      <p:sp>
        <p:nvSpPr>
          <p:cNvPr id="672" name="CustomShape 3"/>
          <p:cNvSpPr/>
          <p:nvPr/>
        </p:nvSpPr>
        <p:spPr>
          <a:xfrm>
            <a:off x="0" y="0"/>
            <a:ext cx="359640" cy="359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C1418171-71E1-41F1-B161-5181C191A1E1}" type="slidenum">
              <a:rPr lang="en-US">
                <a:solidFill>
                  <a:srgbClr val="323232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59640" cy="359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/>
              <a:t>AAC 7 uses SVC, monitoring network bandwidth and dynamically adapting media streams so your end users are not denied access to service, SO the video fits the network.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/>
              <a:t>AND you get flexibility and scalability with high quality, multipoint conferences. 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674" name="CustomShape 2"/>
          <p:cNvSpPr/>
          <p:nvPr/>
        </p:nvSpPr>
        <p:spPr>
          <a:xfrm>
            <a:off x="3897360" y="8829720"/>
            <a:ext cx="2982240" cy="464400"/>
          </a:xfrm>
          <a:prstGeom prst="rect">
            <a:avLst/>
          </a:prstGeom>
        </p:spPr>
        <p:txBody>
          <a:bodyPr bIns="46080" lIns="92520" rIns="92520" tIns="46080"/>
          <a:p>
            <a:pPr>
              <a:lnSpc>
                <a:spcPct val="100000"/>
              </a:lnSpc>
            </a:pPr>
            <a:fld id="{21816171-7141-4141-8111-F181D1A1F161}" type="slidenum">
              <a:rPr lang="en-US">
                <a:solidFill>
                  <a:srgbClr val="000000"/>
                </a:solidFill>
                <a:latin typeface="Arial"/>
                <a:ea typeface="+mn-ea"/>
              </a:rPr>
              <a:t>&lt;number&gt;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63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5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8880" cy="5307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56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63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8880" cy="5307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6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56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63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7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8" name="PlaceHolder 5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7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8880" cy="5307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9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3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7" name="PlaceHolder 4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56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0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63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4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5" name="PlaceHolder 5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2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8880" cy="5307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7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1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5" name="PlaceHolder 4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56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8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63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2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3" name="PlaceHolder 5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8880" cy="5307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9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8880" cy="53078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4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5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9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9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2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3" name="PlaceHolder 4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56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7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6" name="PlaceHolder 3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63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9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0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1" name="PlaceHolder 5"/>
          <p:cNvSpPr>
            <a:spLocks noGrp="1"/>
          </p:cNvSpPr>
          <p:nvPr>
            <p:ph type="body"/>
          </p:nvPr>
        </p:nvSpPr>
        <p:spPr>
          <a:xfrm>
            <a:off x="45720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69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1" name="PlaceHolder 4"/>
          <p:cNvSpPr>
            <a:spLocks noGrp="1"/>
          </p:cNvSpPr>
          <p:nvPr>
            <p:ph type="body"/>
          </p:nvPr>
        </p:nvSpPr>
        <p:spPr>
          <a:xfrm>
            <a:off x="4579920" y="368136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457200" y="3681360"/>
            <a:ext cx="8045640" cy="1896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7.jpe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71.xml"/><Relationship Id="rId16" Type="http://schemas.openxmlformats.org/officeDocument/2006/relationships/slideLayout" Target="../slideLayouts/slideLayout7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-7920"/>
            <a:ext cx="9143280" cy="366120"/>
          </a:xfrm>
          <a:prstGeom prst="rect">
            <a:avLst/>
          </a:prstGeom>
          <a:gradFill>
            <a:gsLst>
              <a:gs pos="0">
                <a:srgbClr val="91050f"/>
              </a:gs>
              <a:gs pos="100000">
                <a:srgbClr val="d10811"/>
              </a:gs>
            </a:gsLst>
            <a:lin ang="0"/>
          </a:gradFill>
        </p:spPr>
      </p:sp>
      <p:sp>
        <p:nvSpPr>
          <p:cNvPr id="1" name="CustomShape 2"/>
          <p:cNvSpPr/>
          <p:nvPr/>
        </p:nvSpPr>
        <p:spPr>
          <a:xfrm>
            <a:off x="566244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2" name="CustomShape 3"/>
          <p:cNvSpPr/>
          <p:nvPr/>
        </p:nvSpPr>
        <p:spPr>
          <a:xfrm>
            <a:off x="525780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3" name="CustomShape 4"/>
          <p:cNvSpPr/>
          <p:nvPr/>
        </p:nvSpPr>
        <p:spPr>
          <a:xfrm>
            <a:off x="4043520" y="-7920"/>
            <a:ext cx="389880" cy="364320"/>
          </a:xfrm>
          <a:prstGeom prst="rect">
            <a:avLst/>
          </a:prstGeom>
          <a:solidFill>
            <a:srgbClr val="990000"/>
          </a:solidFill>
        </p:spPr>
      </p:sp>
      <p:sp>
        <p:nvSpPr>
          <p:cNvPr id="4" name="CustomShape 5"/>
          <p:cNvSpPr/>
          <p:nvPr/>
        </p:nvSpPr>
        <p:spPr>
          <a:xfrm>
            <a:off x="3638520" y="-7920"/>
            <a:ext cx="389880" cy="364320"/>
          </a:xfrm>
          <a:prstGeom prst="rect">
            <a:avLst/>
          </a:prstGeom>
          <a:solidFill>
            <a:srgbClr val="990000"/>
          </a:solidFill>
        </p:spPr>
      </p:sp>
      <p:sp>
        <p:nvSpPr>
          <p:cNvPr id="5" name="CustomShape 6"/>
          <p:cNvSpPr/>
          <p:nvPr/>
        </p:nvSpPr>
        <p:spPr>
          <a:xfrm>
            <a:off x="242712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6" name="CustomShape 7"/>
          <p:cNvSpPr/>
          <p:nvPr/>
        </p:nvSpPr>
        <p:spPr>
          <a:xfrm>
            <a:off x="2022480" y="-7920"/>
            <a:ext cx="389880" cy="364320"/>
          </a:xfrm>
          <a:prstGeom prst="rect">
            <a:avLst/>
          </a:prstGeom>
          <a:solidFill>
            <a:srgbClr val="990000"/>
          </a:solidFill>
        </p:spPr>
      </p:sp>
      <p:sp>
        <p:nvSpPr>
          <p:cNvPr id="7" name="CustomShape 8"/>
          <p:cNvSpPr/>
          <p:nvPr/>
        </p:nvSpPr>
        <p:spPr>
          <a:xfrm>
            <a:off x="121284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8" name="CustomShape 9"/>
          <p:cNvSpPr/>
          <p:nvPr/>
        </p:nvSpPr>
        <p:spPr>
          <a:xfrm>
            <a:off x="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9" name="CustomShape 10"/>
          <p:cNvSpPr/>
          <p:nvPr/>
        </p:nvSpPr>
        <p:spPr>
          <a:xfrm>
            <a:off x="0" y="-7920"/>
            <a:ext cx="9143280" cy="366120"/>
          </a:xfrm>
          <a:prstGeom prst="rect">
            <a:avLst/>
          </a:prstGeom>
          <a:gradFill>
            <a:gsLst>
              <a:gs pos="0">
                <a:srgbClr val="91050f"/>
              </a:gs>
              <a:gs pos="100000">
                <a:srgbClr val="d10811"/>
              </a:gs>
            </a:gsLst>
            <a:lin ang="0"/>
          </a:gradFill>
        </p:spPr>
      </p:sp>
      <p:pic>
        <p:nvPicPr>
          <p:cNvPr descr="" id="10" name="Group 127"/>
          <p:cNvPicPr/>
          <p:nvPr/>
        </p:nvPicPr>
        <p:blipFill>
          <a:blip r:embed="rId2"/>
          <a:stretch>
            <a:fillRect/>
          </a:stretch>
        </p:blipFill>
        <p:spPr>
          <a:xfrm>
            <a:off x="7900920" y="73080"/>
            <a:ext cx="870840" cy="254880"/>
          </a:xfrm>
          <a:prstGeom prst="rect">
            <a:avLst/>
          </a:prstGeom>
        </p:spPr>
      </p:pic>
      <p:sp>
        <p:nvSpPr>
          <p:cNvPr id="11" name="CustomShape 11"/>
          <p:cNvSpPr/>
          <p:nvPr/>
        </p:nvSpPr>
        <p:spPr>
          <a:xfrm>
            <a:off x="478440" y="6538320"/>
            <a:ext cx="1869480" cy="199800"/>
          </a:xfrm>
          <a:prstGeom prst="rect">
            <a:avLst/>
          </a:prstGeom>
        </p:spPr>
        <p:txBody>
          <a:bodyPr anchor="ctr" bIns="45000" lIns="90000" rIns="90000" tIns="45000" wrap="none"/>
          <a:p>
            <a:pPr>
              <a:lnSpc>
                <a:spcPct val="90000"/>
              </a:lnSpc>
            </a:pPr>
            <a:r>
              <a:rPr lang="en-US" sz="800">
                <a:solidFill>
                  <a:srgbClr val="8f8f8f"/>
                </a:solidFill>
                <a:latin typeface="Arial"/>
              </a:rPr>
              <a:t>© 2011 Avaya Inc. All rights reserved.</a:t>
            </a:r>
            <a:endParaRPr/>
          </a:p>
        </p:txBody>
      </p:sp>
      <p:sp>
        <p:nvSpPr>
          <p:cNvPr id="12" name="CustomShape 12"/>
          <p:cNvSpPr/>
          <p:nvPr/>
        </p:nvSpPr>
        <p:spPr>
          <a:xfrm>
            <a:off x="8209800" y="6567120"/>
            <a:ext cx="644040" cy="199800"/>
          </a:xfrm>
          <a:prstGeom prst="rect">
            <a:avLst/>
          </a:prstGeom>
        </p:spPr>
        <p:txBody>
          <a:bodyPr anchor="ctr" bIns="45000" lIns="90000" rIns="90000" tIns="45000" wrap="none"/>
          <a:p>
            <a:pPr algn="r">
              <a:lnSpc>
                <a:spcPct val="90000"/>
              </a:lnSpc>
            </a:pPr>
            <a:fld id="{F1F141B1-0100-4161-9131-C1418141D151}" type="slidenum">
              <a:rPr lang="en-US" sz="800">
                <a:solidFill>
                  <a:srgbClr val="8f8f8f"/>
                </a:solidFill>
                <a:latin typeface="Arial"/>
              </a:rPr>
              <a:t>&lt;number&gt;</a:t>
            </a:fld>
            <a:endParaRPr/>
          </a:p>
        </p:txBody>
      </p:sp>
      <p:pic>
        <p:nvPicPr>
          <p:cNvPr descr="" id="13" name="Picture 29"/>
          <p:cNvPicPr/>
          <p:nvPr/>
        </p:nvPicPr>
        <p:blipFill>
          <a:blip r:embed="rId3"/>
          <a:stretch>
            <a:fillRect/>
          </a:stretch>
        </p:blipFill>
        <p:spPr>
          <a:xfrm>
            <a:off x="1006560" y="1905120"/>
            <a:ext cx="2193120" cy="866160"/>
          </a:xfrm>
          <a:prstGeom prst="rect">
            <a:avLst/>
          </a:prstGeom>
        </p:spPr>
      </p:pic>
      <p:sp>
        <p:nvSpPr>
          <p:cNvPr id="14" name="CustomShape 13"/>
          <p:cNvSpPr/>
          <p:nvPr/>
        </p:nvSpPr>
        <p:spPr>
          <a:xfrm>
            <a:off x="0" y="3170160"/>
            <a:ext cx="9143280" cy="2925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5" name="CustomShape 14"/>
          <p:cNvSpPr/>
          <p:nvPr/>
        </p:nvSpPr>
        <p:spPr>
          <a:xfrm flipH="1">
            <a:off x="-720" y="-6480"/>
            <a:ext cx="9143280" cy="364320"/>
          </a:xfrm>
          <a:prstGeom prst="rect">
            <a:avLst/>
          </a:prstGeom>
          <a:gradFill>
            <a:gsLst>
              <a:gs pos="0">
                <a:srgbClr val="91050f"/>
              </a:gs>
              <a:gs pos="100000">
                <a:srgbClr val="d10811"/>
              </a:gs>
            </a:gsLst>
            <a:lin ang="0"/>
          </a:gradFill>
        </p:spPr>
      </p:sp>
      <p:sp>
        <p:nvSpPr>
          <p:cNvPr id="16" name="CustomShape 15"/>
          <p:cNvSpPr/>
          <p:nvPr/>
        </p:nvSpPr>
        <p:spPr>
          <a:xfrm>
            <a:off x="2725560" y="-6480"/>
            <a:ext cx="388080" cy="354960"/>
          </a:xfrm>
          <a:prstGeom prst="rect">
            <a:avLst/>
          </a:prstGeom>
          <a:solidFill>
            <a:srgbClr val="d10811"/>
          </a:solidFill>
        </p:spPr>
      </p:sp>
      <p:sp>
        <p:nvSpPr>
          <p:cNvPr id="17" name="CustomShape 16"/>
          <p:cNvSpPr/>
          <p:nvPr/>
        </p:nvSpPr>
        <p:spPr>
          <a:xfrm>
            <a:off x="2324160" y="-6480"/>
            <a:ext cx="386640" cy="354960"/>
          </a:xfrm>
          <a:prstGeom prst="rect">
            <a:avLst/>
          </a:prstGeom>
          <a:solidFill>
            <a:srgbClr val="d10811"/>
          </a:solidFill>
        </p:spPr>
      </p:sp>
      <p:sp>
        <p:nvSpPr>
          <p:cNvPr id="18" name="CustomShape 17"/>
          <p:cNvSpPr/>
          <p:nvPr/>
        </p:nvSpPr>
        <p:spPr>
          <a:xfrm>
            <a:off x="8350200" y="-6480"/>
            <a:ext cx="794520" cy="359640"/>
          </a:xfrm>
          <a:prstGeom prst="rect">
            <a:avLst/>
          </a:prstGeom>
          <a:solidFill>
            <a:srgbClr val="d10811"/>
          </a:solidFill>
        </p:spPr>
      </p:sp>
      <p:sp>
        <p:nvSpPr>
          <p:cNvPr id="19" name="CustomShape 18"/>
          <p:cNvSpPr/>
          <p:nvPr/>
        </p:nvSpPr>
        <p:spPr>
          <a:xfrm>
            <a:off x="7531200" y="-6480"/>
            <a:ext cx="386640" cy="354960"/>
          </a:xfrm>
          <a:prstGeom prst="rect">
            <a:avLst/>
          </a:prstGeom>
          <a:solidFill>
            <a:srgbClr val="d10811"/>
          </a:solidFill>
        </p:spPr>
      </p:sp>
      <p:sp>
        <p:nvSpPr>
          <p:cNvPr id="20" name="CustomShape 19"/>
          <p:cNvSpPr/>
          <p:nvPr/>
        </p:nvSpPr>
        <p:spPr>
          <a:xfrm>
            <a:off x="4734000" y="-6480"/>
            <a:ext cx="388080" cy="354960"/>
          </a:xfrm>
          <a:prstGeom prst="rect">
            <a:avLst/>
          </a:prstGeom>
          <a:solidFill>
            <a:srgbClr val="d10811"/>
          </a:solidFill>
        </p:spPr>
      </p:sp>
      <p:sp>
        <p:nvSpPr>
          <p:cNvPr id="21" name="CustomShape 20"/>
          <p:cNvSpPr/>
          <p:nvPr/>
        </p:nvSpPr>
        <p:spPr>
          <a:xfrm>
            <a:off x="4332240" y="-6480"/>
            <a:ext cx="388080" cy="354960"/>
          </a:xfrm>
          <a:prstGeom prst="rect">
            <a:avLst/>
          </a:prstGeom>
          <a:solidFill>
            <a:srgbClr val="d10811"/>
          </a:solidFill>
        </p:spPr>
      </p:sp>
      <p:sp>
        <p:nvSpPr>
          <p:cNvPr id="22" name="CustomShape 21"/>
          <p:cNvSpPr/>
          <p:nvPr/>
        </p:nvSpPr>
        <p:spPr>
          <a:xfrm>
            <a:off x="6369120" y="-6480"/>
            <a:ext cx="1173960" cy="364320"/>
          </a:xfrm>
          <a:prstGeom prst="rect">
            <a:avLst/>
          </a:prstGeom>
          <a:solidFill>
            <a:srgbClr val="d10811"/>
          </a:solidFill>
        </p:spPr>
      </p:sp>
      <p:sp>
        <p:nvSpPr>
          <p:cNvPr id="23" name="CustomShape 22"/>
          <p:cNvSpPr/>
          <p:nvPr/>
        </p:nvSpPr>
        <p:spPr>
          <a:xfrm>
            <a:off x="5356080" y="-6480"/>
            <a:ext cx="388080" cy="354960"/>
          </a:xfrm>
          <a:prstGeom prst="rect">
            <a:avLst/>
          </a:prstGeom>
          <a:solidFill>
            <a:srgbClr val="d10811"/>
          </a:solidFill>
        </p:spPr>
      </p:sp>
      <p:sp>
        <p:nvSpPr>
          <p:cNvPr id="24" name="CustomShape 23"/>
          <p:cNvSpPr/>
          <p:nvPr/>
        </p:nvSpPr>
        <p:spPr>
          <a:xfrm>
            <a:off x="2724120" y="-6480"/>
            <a:ext cx="388080" cy="348480"/>
          </a:xfrm>
          <a:prstGeom prst="rect">
            <a:avLst/>
          </a:prstGeom>
          <a:solidFill>
            <a:srgbClr val="d10811"/>
          </a:solidFill>
        </p:spPr>
      </p:sp>
      <p:sp>
        <p:nvSpPr>
          <p:cNvPr id="25" name="CustomShape 24"/>
          <p:cNvSpPr/>
          <p:nvPr/>
        </p:nvSpPr>
        <p:spPr>
          <a:xfrm>
            <a:off x="2322360" y="-6480"/>
            <a:ext cx="386640" cy="348480"/>
          </a:xfrm>
          <a:prstGeom prst="rect">
            <a:avLst/>
          </a:prstGeom>
          <a:solidFill>
            <a:srgbClr val="d10811"/>
          </a:solidFill>
        </p:spPr>
      </p:sp>
      <p:sp>
        <p:nvSpPr>
          <p:cNvPr id="26" name="CustomShape 25"/>
          <p:cNvSpPr/>
          <p:nvPr/>
        </p:nvSpPr>
        <p:spPr>
          <a:xfrm>
            <a:off x="8348760" y="-6480"/>
            <a:ext cx="794520" cy="351720"/>
          </a:xfrm>
          <a:prstGeom prst="rect">
            <a:avLst/>
          </a:prstGeom>
          <a:solidFill>
            <a:srgbClr val="d10811"/>
          </a:solidFill>
        </p:spPr>
      </p:sp>
      <p:sp>
        <p:nvSpPr>
          <p:cNvPr id="27" name="CustomShape 26"/>
          <p:cNvSpPr/>
          <p:nvPr/>
        </p:nvSpPr>
        <p:spPr>
          <a:xfrm>
            <a:off x="7529400" y="-6480"/>
            <a:ext cx="386640" cy="348480"/>
          </a:xfrm>
          <a:prstGeom prst="rect">
            <a:avLst/>
          </a:prstGeom>
          <a:solidFill>
            <a:srgbClr val="d10811"/>
          </a:solidFill>
        </p:spPr>
      </p:sp>
      <p:sp>
        <p:nvSpPr>
          <p:cNvPr id="28" name="CustomShape 27"/>
          <p:cNvSpPr/>
          <p:nvPr/>
        </p:nvSpPr>
        <p:spPr>
          <a:xfrm>
            <a:off x="4732200" y="-6480"/>
            <a:ext cx="388080" cy="348480"/>
          </a:xfrm>
          <a:prstGeom prst="rect">
            <a:avLst/>
          </a:prstGeom>
          <a:solidFill>
            <a:srgbClr val="d10811"/>
          </a:solidFill>
        </p:spPr>
      </p:sp>
      <p:sp>
        <p:nvSpPr>
          <p:cNvPr id="29" name="CustomShape 28"/>
          <p:cNvSpPr/>
          <p:nvPr/>
        </p:nvSpPr>
        <p:spPr>
          <a:xfrm>
            <a:off x="4330800" y="-6480"/>
            <a:ext cx="388080" cy="348480"/>
          </a:xfrm>
          <a:prstGeom prst="rect">
            <a:avLst/>
          </a:prstGeom>
          <a:solidFill>
            <a:srgbClr val="d10811"/>
          </a:solidFill>
        </p:spPr>
      </p:sp>
      <p:sp>
        <p:nvSpPr>
          <p:cNvPr id="30" name="CustomShape 29"/>
          <p:cNvSpPr/>
          <p:nvPr/>
        </p:nvSpPr>
        <p:spPr>
          <a:xfrm>
            <a:off x="5354640" y="-6480"/>
            <a:ext cx="388080" cy="348480"/>
          </a:xfrm>
          <a:prstGeom prst="rect">
            <a:avLst/>
          </a:prstGeom>
          <a:solidFill>
            <a:srgbClr val="d10811"/>
          </a:solidFill>
        </p:spPr>
      </p:sp>
      <p:sp>
        <p:nvSpPr>
          <p:cNvPr id="31" name="Line 30"/>
          <p:cNvSpPr/>
          <p:nvPr/>
        </p:nvSpPr>
        <p:spPr>
          <a:xfrm>
            <a:off x="0" y="3171600"/>
            <a:ext cx="9138960" cy="0"/>
          </a:xfrm>
          <a:prstGeom prst="line">
            <a:avLst/>
          </a:prstGeom>
          <a:ln w="19080">
            <a:solidFill>
              <a:srgbClr val="cc0000"/>
            </a:solidFill>
            <a:round/>
          </a:ln>
        </p:spPr>
      </p:sp>
      <p:sp>
        <p:nvSpPr>
          <p:cNvPr id="32" name="Line 31"/>
          <p:cNvSpPr/>
          <p:nvPr/>
        </p:nvSpPr>
        <p:spPr>
          <a:xfrm>
            <a:off x="0" y="6100560"/>
            <a:ext cx="9138960" cy="0"/>
          </a:xfrm>
          <a:prstGeom prst="line">
            <a:avLst/>
          </a:prstGeom>
          <a:ln w="19080">
            <a:solidFill>
              <a:srgbClr val="cc0000"/>
            </a:solidFill>
            <a:round/>
          </a:ln>
        </p:spPr>
      </p:sp>
      <p:sp>
        <p:nvSpPr>
          <p:cNvPr id="33" name="PlaceHolder 3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/>
              <a:t>Click to edit the title text format</a:t>
            </a:r>
            <a:endParaRPr/>
          </a:p>
        </p:txBody>
      </p:sp>
      <p:sp>
        <p:nvSpPr>
          <p:cNvPr id="34" name="PlaceHolder 3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stomShape 1"/>
          <p:cNvSpPr/>
          <p:nvPr/>
        </p:nvSpPr>
        <p:spPr>
          <a:xfrm>
            <a:off x="0" y="-7920"/>
            <a:ext cx="9143280" cy="366120"/>
          </a:xfrm>
          <a:prstGeom prst="rect">
            <a:avLst/>
          </a:prstGeom>
          <a:gradFill>
            <a:gsLst>
              <a:gs pos="0">
                <a:srgbClr val="91050f"/>
              </a:gs>
              <a:gs pos="100000">
                <a:srgbClr val="d10811"/>
              </a:gs>
            </a:gsLst>
            <a:lin ang="0"/>
          </a:gradFill>
        </p:spPr>
      </p:sp>
      <p:sp>
        <p:nvSpPr>
          <p:cNvPr id="68" name="CustomShape 2"/>
          <p:cNvSpPr/>
          <p:nvPr/>
        </p:nvSpPr>
        <p:spPr>
          <a:xfrm>
            <a:off x="566244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69" name="CustomShape 3"/>
          <p:cNvSpPr/>
          <p:nvPr/>
        </p:nvSpPr>
        <p:spPr>
          <a:xfrm>
            <a:off x="525780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70" name="CustomShape 4"/>
          <p:cNvSpPr/>
          <p:nvPr/>
        </p:nvSpPr>
        <p:spPr>
          <a:xfrm>
            <a:off x="4043520" y="-7920"/>
            <a:ext cx="389880" cy="364320"/>
          </a:xfrm>
          <a:prstGeom prst="rect">
            <a:avLst/>
          </a:prstGeom>
          <a:solidFill>
            <a:srgbClr val="990000"/>
          </a:solidFill>
        </p:spPr>
      </p:sp>
      <p:sp>
        <p:nvSpPr>
          <p:cNvPr id="71" name="CustomShape 5"/>
          <p:cNvSpPr/>
          <p:nvPr/>
        </p:nvSpPr>
        <p:spPr>
          <a:xfrm>
            <a:off x="3638520" y="-7920"/>
            <a:ext cx="389880" cy="364320"/>
          </a:xfrm>
          <a:prstGeom prst="rect">
            <a:avLst/>
          </a:prstGeom>
          <a:solidFill>
            <a:srgbClr val="990000"/>
          </a:solidFill>
        </p:spPr>
      </p:sp>
      <p:sp>
        <p:nvSpPr>
          <p:cNvPr id="72" name="CustomShape 6"/>
          <p:cNvSpPr/>
          <p:nvPr/>
        </p:nvSpPr>
        <p:spPr>
          <a:xfrm>
            <a:off x="242712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73" name="CustomShape 7"/>
          <p:cNvSpPr/>
          <p:nvPr/>
        </p:nvSpPr>
        <p:spPr>
          <a:xfrm>
            <a:off x="2022480" y="-7920"/>
            <a:ext cx="389880" cy="364320"/>
          </a:xfrm>
          <a:prstGeom prst="rect">
            <a:avLst/>
          </a:prstGeom>
          <a:solidFill>
            <a:srgbClr val="990000"/>
          </a:solidFill>
        </p:spPr>
      </p:sp>
      <p:sp>
        <p:nvSpPr>
          <p:cNvPr id="74" name="CustomShape 8"/>
          <p:cNvSpPr/>
          <p:nvPr/>
        </p:nvSpPr>
        <p:spPr>
          <a:xfrm>
            <a:off x="121284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75" name="CustomShape 9"/>
          <p:cNvSpPr/>
          <p:nvPr/>
        </p:nvSpPr>
        <p:spPr>
          <a:xfrm>
            <a:off x="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76" name="CustomShape 10"/>
          <p:cNvSpPr/>
          <p:nvPr/>
        </p:nvSpPr>
        <p:spPr>
          <a:xfrm>
            <a:off x="0" y="-7920"/>
            <a:ext cx="9143280" cy="366120"/>
          </a:xfrm>
          <a:prstGeom prst="rect">
            <a:avLst/>
          </a:prstGeom>
          <a:gradFill>
            <a:gsLst>
              <a:gs pos="0">
                <a:srgbClr val="91050f"/>
              </a:gs>
              <a:gs pos="100000">
                <a:srgbClr val="d10811"/>
              </a:gs>
            </a:gsLst>
            <a:lin ang="0"/>
          </a:gradFill>
        </p:spPr>
      </p:sp>
      <p:pic>
        <p:nvPicPr>
          <p:cNvPr descr="" id="77" name="Group 127"/>
          <p:cNvPicPr/>
          <p:nvPr/>
        </p:nvPicPr>
        <p:blipFill>
          <a:blip r:embed="rId2"/>
          <a:stretch>
            <a:fillRect/>
          </a:stretch>
        </p:blipFill>
        <p:spPr>
          <a:xfrm>
            <a:off x="7900920" y="73080"/>
            <a:ext cx="870840" cy="254880"/>
          </a:xfrm>
          <a:prstGeom prst="rect">
            <a:avLst/>
          </a:prstGeom>
        </p:spPr>
      </p:pic>
      <p:sp>
        <p:nvSpPr>
          <p:cNvPr id="78" name="CustomShape 11"/>
          <p:cNvSpPr/>
          <p:nvPr/>
        </p:nvSpPr>
        <p:spPr>
          <a:xfrm>
            <a:off x="478440" y="6538320"/>
            <a:ext cx="1869480" cy="199800"/>
          </a:xfrm>
          <a:prstGeom prst="rect">
            <a:avLst/>
          </a:prstGeom>
        </p:spPr>
        <p:txBody>
          <a:bodyPr anchor="ctr" bIns="45000" lIns="90000" rIns="90000" tIns="45000" wrap="none"/>
          <a:p>
            <a:pPr>
              <a:lnSpc>
                <a:spcPct val="90000"/>
              </a:lnSpc>
            </a:pPr>
            <a:r>
              <a:rPr lang="en-US" sz="800">
                <a:solidFill>
                  <a:srgbClr val="8f8f8f"/>
                </a:solidFill>
                <a:latin typeface="Arial"/>
              </a:rPr>
              <a:t>© 2011 Avaya Inc. All rights reserved.</a:t>
            </a:r>
            <a:endParaRPr/>
          </a:p>
        </p:txBody>
      </p:sp>
      <p:sp>
        <p:nvSpPr>
          <p:cNvPr id="79" name="CustomShape 12"/>
          <p:cNvSpPr/>
          <p:nvPr/>
        </p:nvSpPr>
        <p:spPr>
          <a:xfrm>
            <a:off x="8209800" y="6567120"/>
            <a:ext cx="644040" cy="199800"/>
          </a:xfrm>
          <a:prstGeom prst="rect">
            <a:avLst/>
          </a:prstGeom>
        </p:spPr>
        <p:txBody>
          <a:bodyPr anchor="ctr" bIns="45000" lIns="90000" rIns="90000" tIns="45000" wrap="none"/>
          <a:p>
            <a:pPr algn="r">
              <a:lnSpc>
                <a:spcPct val="90000"/>
              </a:lnSpc>
            </a:pPr>
            <a:fld id="{41B1B141-1121-4171-8161-E14121F1F121}" type="slidenum">
              <a:rPr lang="en-US" sz="800">
                <a:solidFill>
                  <a:srgbClr val="8f8f8f"/>
                </a:solidFill>
                <a:latin typeface="Arial"/>
              </a:rPr>
              <a:t>&lt;number&gt;</a:t>
            </a:fld>
            <a:endParaRPr/>
          </a:p>
        </p:txBody>
      </p:sp>
      <p:sp>
        <p:nvSpPr>
          <p:cNvPr id="80" name="CustomShape 13"/>
          <p:cNvSpPr/>
          <p:nvPr/>
        </p:nvSpPr>
        <p:spPr>
          <a:xfrm>
            <a:off x="8209800" y="6567120"/>
            <a:ext cx="644040" cy="199800"/>
          </a:xfrm>
          <a:prstGeom prst="rect">
            <a:avLst/>
          </a:prstGeom>
        </p:spPr>
        <p:txBody>
          <a:bodyPr anchor="ctr" bIns="45000" lIns="90000" rIns="90000" tIns="45000" wrap="none"/>
          <a:p>
            <a:pPr algn="r">
              <a:lnSpc>
                <a:spcPct val="90000"/>
              </a:lnSpc>
            </a:pPr>
            <a:fld id="{91019191-0171-4171-A141-91A191E10131}" type="slidenum">
              <a:rPr lang="en-US" sz="800">
                <a:solidFill>
                  <a:srgbClr val="8f8f8f"/>
                </a:solidFill>
                <a:latin typeface="Arial"/>
              </a:rPr>
              <a:t>&lt;number&gt;</a:t>
            </a:fld>
            <a:endParaRPr/>
          </a:p>
        </p:txBody>
      </p:sp>
      <p:sp>
        <p:nvSpPr>
          <p:cNvPr id="81" name="PlaceHolder 1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82" name="PlaceHolder 1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0" y="-7920"/>
            <a:ext cx="9143280" cy="366120"/>
          </a:xfrm>
          <a:prstGeom prst="rect">
            <a:avLst/>
          </a:prstGeom>
          <a:gradFill>
            <a:gsLst>
              <a:gs pos="0">
                <a:srgbClr val="91050f"/>
              </a:gs>
              <a:gs pos="100000">
                <a:srgbClr val="d10811"/>
              </a:gs>
            </a:gsLst>
            <a:lin ang="0"/>
          </a:gradFill>
        </p:spPr>
      </p:sp>
      <p:sp>
        <p:nvSpPr>
          <p:cNvPr id="116" name="CustomShape 2"/>
          <p:cNvSpPr/>
          <p:nvPr/>
        </p:nvSpPr>
        <p:spPr>
          <a:xfrm>
            <a:off x="566244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117" name="CustomShape 3"/>
          <p:cNvSpPr/>
          <p:nvPr/>
        </p:nvSpPr>
        <p:spPr>
          <a:xfrm>
            <a:off x="525780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118" name="CustomShape 4"/>
          <p:cNvSpPr/>
          <p:nvPr/>
        </p:nvSpPr>
        <p:spPr>
          <a:xfrm>
            <a:off x="4043520" y="-7920"/>
            <a:ext cx="389880" cy="364320"/>
          </a:xfrm>
          <a:prstGeom prst="rect">
            <a:avLst/>
          </a:prstGeom>
          <a:solidFill>
            <a:srgbClr val="990000"/>
          </a:solidFill>
        </p:spPr>
      </p:sp>
      <p:sp>
        <p:nvSpPr>
          <p:cNvPr id="119" name="CustomShape 5"/>
          <p:cNvSpPr/>
          <p:nvPr/>
        </p:nvSpPr>
        <p:spPr>
          <a:xfrm>
            <a:off x="3638520" y="-7920"/>
            <a:ext cx="389880" cy="364320"/>
          </a:xfrm>
          <a:prstGeom prst="rect">
            <a:avLst/>
          </a:prstGeom>
          <a:solidFill>
            <a:srgbClr val="990000"/>
          </a:solidFill>
        </p:spPr>
      </p:sp>
      <p:sp>
        <p:nvSpPr>
          <p:cNvPr id="120" name="CustomShape 6"/>
          <p:cNvSpPr/>
          <p:nvPr/>
        </p:nvSpPr>
        <p:spPr>
          <a:xfrm>
            <a:off x="242712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121" name="CustomShape 7"/>
          <p:cNvSpPr/>
          <p:nvPr/>
        </p:nvSpPr>
        <p:spPr>
          <a:xfrm>
            <a:off x="2022480" y="-7920"/>
            <a:ext cx="389880" cy="364320"/>
          </a:xfrm>
          <a:prstGeom prst="rect">
            <a:avLst/>
          </a:prstGeom>
          <a:solidFill>
            <a:srgbClr val="990000"/>
          </a:solidFill>
        </p:spPr>
      </p:sp>
      <p:sp>
        <p:nvSpPr>
          <p:cNvPr id="122" name="CustomShape 8"/>
          <p:cNvSpPr/>
          <p:nvPr/>
        </p:nvSpPr>
        <p:spPr>
          <a:xfrm>
            <a:off x="121284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123" name="CustomShape 9"/>
          <p:cNvSpPr/>
          <p:nvPr/>
        </p:nvSpPr>
        <p:spPr>
          <a:xfrm>
            <a:off x="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124" name="CustomShape 10"/>
          <p:cNvSpPr/>
          <p:nvPr/>
        </p:nvSpPr>
        <p:spPr>
          <a:xfrm>
            <a:off x="0" y="-7920"/>
            <a:ext cx="9143280" cy="366120"/>
          </a:xfrm>
          <a:prstGeom prst="rect">
            <a:avLst/>
          </a:prstGeom>
          <a:gradFill>
            <a:gsLst>
              <a:gs pos="0">
                <a:srgbClr val="91050f"/>
              </a:gs>
              <a:gs pos="100000">
                <a:srgbClr val="d10811"/>
              </a:gs>
            </a:gsLst>
            <a:lin ang="0"/>
          </a:gradFill>
        </p:spPr>
      </p:sp>
      <p:pic>
        <p:nvPicPr>
          <p:cNvPr descr="" id="125" name="Group 127"/>
          <p:cNvPicPr/>
          <p:nvPr/>
        </p:nvPicPr>
        <p:blipFill>
          <a:blip r:embed="rId2"/>
          <a:stretch>
            <a:fillRect/>
          </a:stretch>
        </p:blipFill>
        <p:spPr>
          <a:xfrm>
            <a:off x="7900920" y="73080"/>
            <a:ext cx="870840" cy="254880"/>
          </a:xfrm>
          <a:prstGeom prst="rect">
            <a:avLst/>
          </a:prstGeom>
        </p:spPr>
      </p:pic>
      <p:sp>
        <p:nvSpPr>
          <p:cNvPr id="126" name="CustomShape 11"/>
          <p:cNvSpPr/>
          <p:nvPr/>
        </p:nvSpPr>
        <p:spPr>
          <a:xfrm>
            <a:off x="478440" y="6538320"/>
            <a:ext cx="1869480" cy="199800"/>
          </a:xfrm>
          <a:prstGeom prst="rect">
            <a:avLst/>
          </a:prstGeom>
        </p:spPr>
        <p:txBody>
          <a:bodyPr anchor="ctr" bIns="45000" lIns="90000" rIns="90000" tIns="45000" wrap="none"/>
          <a:p>
            <a:pPr>
              <a:lnSpc>
                <a:spcPct val="90000"/>
              </a:lnSpc>
            </a:pPr>
            <a:r>
              <a:rPr lang="en-US" sz="800">
                <a:solidFill>
                  <a:srgbClr val="8f8f8f"/>
                </a:solidFill>
                <a:latin typeface="Arial"/>
              </a:rPr>
              <a:t>© 2011 Avaya Inc. All rights reserved.</a:t>
            </a:r>
            <a:endParaRPr/>
          </a:p>
        </p:txBody>
      </p:sp>
      <p:sp>
        <p:nvSpPr>
          <p:cNvPr id="127" name="CustomShape 12"/>
          <p:cNvSpPr/>
          <p:nvPr/>
        </p:nvSpPr>
        <p:spPr>
          <a:xfrm>
            <a:off x="8209800" y="6567120"/>
            <a:ext cx="644040" cy="199800"/>
          </a:xfrm>
          <a:prstGeom prst="rect">
            <a:avLst/>
          </a:prstGeom>
        </p:spPr>
        <p:txBody>
          <a:bodyPr anchor="ctr" bIns="45000" lIns="90000" rIns="90000" tIns="45000" wrap="none"/>
          <a:p>
            <a:pPr algn="r">
              <a:lnSpc>
                <a:spcPct val="90000"/>
              </a:lnSpc>
            </a:pPr>
            <a:fld id="{0121F141-D191-41B1-A1C1-21F121B18141}" type="slidenum">
              <a:rPr lang="en-US" sz="800">
                <a:solidFill>
                  <a:srgbClr val="8f8f8f"/>
                </a:solidFill>
                <a:latin typeface="Arial"/>
              </a:rPr>
              <a:t>&lt;number&gt;</a:t>
            </a:fld>
            <a:endParaRPr/>
          </a:p>
        </p:txBody>
      </p:sp>
      <p:sp>
        <p:nvSpPr>
          <p:cNvPr id="128" name="PlaceHolder 1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/>
              <a:t>Click to edit the title text format</a:t>
            </a:r>
            <a:endParaRPr/>
          </a:p>
        </p:txBody>
      </p:sp>
      <p:sp>
        <p:nvSpPr>
          <p:cNvPr id="129" name="PlaceHolder 1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0" y="-7920"/>
            <a:ext cx="9143280" cy="366120"/>
          </a:xfrm>
          <a:prstGeom prst="rect">
            <a:avLst/>
          </a:prstGeom>
          <a:gradFill>
            <a:gsLst>
              <a:gs pos="0">
                <a:srgbClr val="91050f"/>
              </a:gs>
              <a:gs pos="100000">
                <a:srgbClr val="d10811"/>
              </a:gs>
            </a:gsLst>
            <a:lin ang="0"/>
          </a:gradFill>
        </p:spPr>
      </p:sp>
      <p:sp>
        <p:nvSpPr>
          <p:cNvPr id="163" name="CustomShape 2"/>
          <p:cNvSpPr/>
          <p:nvPr/>
        </p:nvSpPr>
        <p:spPr>
          <a:xfrm>
            <a:off x="566244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164" name="CustomShape 3"/>
          <p:cNvSpPr/>
          <p:nvPr/>
        </p:nvSpPr>
        <p:spPr>
          <a:xfrm>
            <a:off x="525780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165" name="CustomShape 4"/>
          <p:cNvSpPr/>
          <p:nvPr/>
        </p:nvSpPr>
        <p:spPr>
          <a:xfrm>
            <a:off x="4043520" y="-7920"/>
            <a:ext cx="389880" cy="364320"/>
          </a:xfrm>
          <a:prstGeom prst="rect">
            <a:avLst/>
          </a:prstGeom>
          <a:solidFill>
            <a:srgbClr val="990000"/>
          </a:solidFill>
        </p:spPr>
      </p:sp>
      <p:sp>
        <p:nvSpPr>
          <p:cNvPr id="166" name="CustomShape 5"/>
          <p:cNvSpPr/>
          <p:nvPr/>
        </p:nvSpPr>
        <p:spPr>
          <a:xfrm>
            <a:off x="3638520" y="-7920"/>
            <a:ext cx="389880" cy="364320"/>
          </a:xfrm>
          <a:prstGeom prst="rect">
            <a:avLst/>
          </a:prstGeom>
          <a:solidFill>
            <a:srgbClr val="990000"/>
          </a:solidFill>
        </p:spPr>
      </p:sp>
      <p:sp>
        <p:nvSpPr>
          <p:cNvPr id="167" name="CustomShape 6"/>
          <p:cNvSpPr/>
          <p:nvPr/>
        </p:nvSpPr>
        <p:spPr>
          <a:xfrm>
            <a:off x="242712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168" name="CustomShape 7"/>
          <p:cNvSpPr/>
          <p:nvPr/>
        </p:nvSpPr>
        <p:spPr>
          <a:xfrm>
            <a:off x="2022480" y="-7920"/>
            <a:ext cx="389880" cy="364320"/>
          </a:xfrm>
          <a:prstGeom prst="rect">
            <a:avLst/>
          </a:prstGeom>
          <a:solidFill>
            <a:srgbClr val="990000"/>
          </a:solidFill>
        </p:spPr>
      </p:sp>
      <p:sp>
        <p:nvSpPr>
          <p:cNvPr id="169" name="CustomShape 8"/>
          <p:cNvSpPr/>
          <p:nvPr/>
        </p:nvSpPr>
        <p:spPr>
          <a:xfrm>
            <a:off x="121284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170" name="CustomShape 9"/>
          <p:cNvSpPr/>
          <p:nvPr/>
        </p:nvSpPr>
        <p:spPr>
          <a:xfrm>
            <a:off x="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171" name="CustomShape 10"/>
          <p:cNvSpPr/>
          <p:nvPr/>
        </p:nvSpPr>
        <p:spPr>
          <a:xfrm>
            <a:off x="0" y="-7920"/>
            <a:ext cx="9143280" cy="366120"/>
          </a:xfrm>
          <a:prstGeom prst="rect">
            <a:avLst/>
          </a:prstGeom>
          <a:gradFill>
            <a:gsLst>
              <a:gs pos="0">
                <a:srgbClr val="91050f"/>
              </a:gs>
              <a:gs pos="100000">
                <a:srgbClr val="d10811"/>
              </a:gs>
            </a:gsLst>
            <a:lin ang="0"/>
          </a:gradFill>
        </p:spPr>
      </p:sp>
      <p:pic>
        <p:nvPicPr>
          <p:cNvPr descr="" id="172" name="Group 127"/>
          <p:cNvPicPr/>
          <p:nvPr/>
        </p:nvPicPr>
        <p:blipFill>
          <a:blip r:embed="rId2"/>
          <a:stretch>
            <a:fillRect/>
          </a:stretch>
        </p:blipFill>
        <p:spPr>
          <a:xfrm>
            <a:off x="7900920" y="73080"/>
            <a:ext cx="870840" cy="254880"/>
          </a:xfrm>
          <a:prstGeom prst="rect">
            <a:avLst/>
          </a:prstGeom>
        </p:spPr>
      </p:pic>
      <p:sp>
        <p:nvSpPr>
          <p:cNvPr id="173" name="CustomShape 11"/>
          <p:cNvSpPr/>
          <p:nvPr/>
        </p:nvSpPr>
        <p:spPr>
          <a:xfrm>
            <a:off x="478440" y="6538320"/>
            <a:ext cx="1869480" cy="199800"/>
          </a:xfrm>
          <a:prstGeom prst="rect">
            <a:avLst/>
          </a:prstGeom>
        </p:spPr>
        <p:txBody>
          <a:bodyPr anchor="ctr" bIns="45000" lIns="90000" rIns="90000" tIns="45000" wrap="none"/>
          <a:p>
            <a:pPr>
              <a:lnSpc>
                <a:spcPct val="90000"/>
              </a:lnSpc>
            </a:pPr>
            <a:r>
              <a:rPr lang="en-US" sz="800">
                <a:solidFill>
                  <a:srgbClr val="8f8f8f"/>
                </a:solidFill>
                <a:latin typeface="Arial"/>
              </a:rPr>
              <a:t>© 2011 Avaya Inc. All rights reserved.</a:t>
            </a:r>
            <a:endParaRPr/>
          </a:p>
        </p:txBody>
      </p:sp>
      <p:sp>
        <p:nvSpPr>
          <p:cNvPr id="174" name="CustomShape 12"/>
          <p:cNvSpPr/>
          <p:nvPr/>
        </p:nvSpPr>
        <p:spPr>
          <a:xfrm>
            <a:off x="8209800" y="6567120"/>
            <a:ext cx="644040" cy="199800"/>
          </a:xfrm>
          <a:prstGeom prst="rect">
            <a:avLst/>
          </a:prstGeom>
        </p:spPr>
        <p:txBody>
          <a:bodyPr anchor="ctr" bIns="45000" lIns="90000" rIns="90000" tIns="45000" wrap="none"/>
          <a:p>
            <a:pPr algn="r">
              <a:lnSpc>
                <a:spcPct val="90000"/>
              </a:lnSpc>
            </a:pPr>
            <a:fld id="{B1512101-1101-4131-B141-F151A1B171C1}" type="slidenum">
              <a:rPr lang="en-US" sz="800">
                <a:solidFill>
                  <a:srgbClr val="8f8f8f"/>
                </a:solidFill>
                <a:latin typeface="Arial"/>
              </a:rPr>
              <a:t>&lt;number&gt;</a:t>
            </a:fld>
            <a:endParaRPr/>
          </a:p>
        </p:txBody>
      </p:sp>
      <p:sp>
        <p:nvSpPr>
          <p:cNvPr id="175" name="PlaceHolder 1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76" name="PlaceHolder 1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CustomShape 1"/>
          <p:cNvSpPr/>
          <p:nvPr/>
        </p:nvSpPr>
        <p:spPr>
          <a:xfrm>
            <a:off x="0" y="-7920"/>
            <a:ext cx="9143280" cy="366120"/>
          </a:xfrm>
          <a:prstGeom prst="rect">
            <a:avLst/>
          </a:prstGeom>
          <a:gradFill>
            <a:gsLst>
              <a:gs pos="0">
                <a:srgbClr val="91050f"/>
              </a:gs>
              <a:gs pos="100000">
                <a:srgbClr val="d10811"/>
              </a:gs>
            </a:gsLst>
            <a:lin ang="0"/>
          </a:gradFill>
        </p:spPr>
      </p:sp>
      <p:sp>
        <p:nvSpPr>
          <p:cNvPr id="210" name="CustomShape 2"/>
          <p:cNvSpPr/>
          <p:nvPr/>
        </p:nvSpPr>
        <p:spPr>
          <a:xfrm>
            <a:off x="566244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211" name="CustomShape 3"/>
          <p:cNvSpPr/>
          <p:nvPr/>
        </p:nvSpPr>
        <p:spPr>
          <a:xfrm>
            <a:off x="525780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212" name="CustomShape 4"/>
          <p:cNvSpPr/>
          <p:nvPr/>
        </p:nvSpPr>
        <p:spPr>
          <a:xfrm>
            <a:off x="4043520" y="-7920"/>
            <a:ext cx="389880" cy="364320"/>
          </a:xfrm>
          <a:prstGeom prst="rect">
            <a:avLst/>
          </a:prstGeom>
          <a:solidFill>
            <a:srgbClr val="990000"/>
          </a:solidFill>
        </p:spPr>
      </p:sp>
      <p:sp>
        <p:nvSpPr>
          <p:cNvPr id="213" name="CustomShape 5"/>
          <p:cNvSpPr/>
          <p:nvPr/>
        </p:nvSpPr>
        <p:spPr>
          <a:xfrm>
            <a:off x="3638520" y="-7920"/>
            <a:ext cx="389880" cy="364320"/>
          </a:xfrm>
          <a:prstGeom prst="rect">
            <a:avLst/>
          </a:prstGeom>
          <a:solidFill>
            <a:srgbClr val="990000"/>
          </a:solidFill>
        </p:spPr>
      </p:sp>
      <p:sp>
        <p:nvSpPr>
          <p:cNvPr id="214" name="CustomShape 6"/>
          <p:cNvSpPr/>
          <p:nvPr/>
        </p:nvSpPr>
        <p:spPr>
          <a:xfrm>
            <a:off x="242712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215" name="CustomShape 7"/>
          <p:cNvSpPr/>
          <p:nvPr/>
        </p:nvSpPr>
        <p:spPr>
          <a:xfrm>
            <a:off x="2022480" y="-7920"/>
            <a:ext cx="389880" cy="364320"/>
          </a:xfrm>
          <a:prstGeom prst="rect">
            <a:avLst/>
          </a:prstGeom>
          <a:solidFill>
            <a:srgbClr val="990000"/>
          </a:solidFill>
        </p:spPr>
      </p:sp>
      <p:sp>
        <p:nvSpPr>
          <p:cNvPr id="216" name="CustomShape 8"/>
          <p:cNvSpPr/>
          <p:nvPr/>
        </p:nvSpPr>
        <p:spPr>
          <a:xfrm>
            <a:off x="121284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217" name="CustomShape 9"/>
          <p:cNvSpPr/>
          <p:nvPr/>
        </p:nvSpPr>
        <p:spPr>
          <a:xfrm>
            <a:off x="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218" name="CustomShape 10"/>
          <p:cNvSpPr/>
          <p:nvPr/>
        </p:nvSpPr>
        <p:spPr>
          <a:xfrm>
            <a:off x="0" y="-7920"/>
            <a:ext cx="9143280" cy="366120"/>
          </a:xfrm>
          <a:prstGeom prst="rect">
            <a:avLst/>
          </a:prstGeom>
          <a:gradFill>
            <a:gsLst>
              <a:gs pos="0">
                <a:srgbClr val="91050f"/>
              </a:gs>
              <a:gs pos="100000">
                <a:srgbClr val="d10811"/>
              </a:gs>
            </a:gsLst>
            <a:lin ang="0"/>
          </a:gradFill>
        </p:spPr>
      </p:sp>
      <p:pic>
        <p:nvPicPr>
          <p:cNvPr descr="" id="219" name="Group 127"/>
          <p:cNvPicPr/>
          <p:nvPr/>
        </p:nvPicPr>
        <p:blipFill>
          <a:blip r:embed="rId2"/>
          <a:stretch>
            <a:fillRect/>
          </a:stretch>
        </p:blipFill>
        <p:spPr>
          <a:xfrm>
            <a:off x="7900920" y="73080"/>
            <a:ext cx="870840" cy="254880"/>
          </a:xfrm>
          <a:prstGeom prst="rect">
            <a:avLst/>
          </a:prstGeom>
        </p:spPr>
      </p:pic>
      <p:sp>
        <p:nvSpPr>
          <p:cNvPr id="220" name="CustomShape 11"/>
          <p:cNvSpPr/>
          <p:nvPr/>
        </p:nvSpPr>
        <p:spPr>
          <a:xfrm>
            <a:off x="478440" y="6538320"/>
            <a:ext cx="1869480" cy="199800"/>
          </a:xfrm>
          <a:prstGeom prst="rect">
            <a:avLst/>
          </a:prstGeom>
        </p:spPr>
        <p:txBody>
          <a:bodyPr anchor="ctr" bIns="45000" lIns="90000" rIns="90000" tIns="45000" wrap="none"/>
          <a:p>
            <a:pPr>
              <a:lnSpc>
                <a:spcPct val="90000"/>
              </a:lnSpc>
            </a:pPr>
            <a:r>
              <a:rPr lang="en-US" sz="800">
                <a:solidFill>
                  <a:srgbClr val="8f8f8f"/>
                </a:solidFill>
                <a:latin typeface="Arial"/>
              </a:rPr>
              <a:t>© 2011 Avaya Inc. All rights reserved.</a:t>
            </a:r>
            <a:endParaRPr/>
          </a:p>
        </p:txBody>
      </p:sp>
      <p:sp>
        <p:nvSpPr>
          <p:cNvPr id="221" name="CustomShape 12"/>
          <p:cNvSpPr/>
          <p:nvPr/>
        </p:nvSpPr>
        <p:spPr>
          <a:xfrm>
            <a:off x="8209800" y="6567120"/>
            <a:ext cx="644040" cy="199800"/>
          </a:xfrm>
          <a:prstGeom prst="rect">
            <a:avLst/>
          </a:prstGeom>
        </p:spPr>
        <p:txBody>
          <a:bodyPr anchor="ctr" bIns="45000" lIns="90000" rIns="90000" tIns="45000" wrap="none"/>
          <a:p>
            <a:pPr algn="r">
              <a:lnSpc>
                <a:spcPct val="90000"/>
              </a:lnSpc>
            </a:pPr>
            <a:fld id="{81B1E101-1131-41D1-B151-3151B1C14181}" type="slidenum">
              <a:rPr lang="en-US" sz="800">
                <a:solidFill>
                  <a:srgbClr val="8f8f8f"/>
                </a:solidFill>
                <a:latin typeface="Arial"/>
              </a:rPr>
              <a:t>&lt;number&gt;</a:t>
            </a:fld>
            <a:endParaRPr/>
          </a:p>
        </p:txBody>
      </p:sp>
      <p:sp>
        <p:nvSpPr>
          <p:cNvPr id="222" name="PlaceHolder 1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/>
              <a:t>Click to edit the title text format</a:t>
            </a:r>
            <a:endParaRPr/>
          </a:p>
        </p:txBody>
      </p:sp>
      <p:sp>
        <p:nvSpPr>
          <p:cNvPr id="223" name="PlaceHolder 14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5800" cy="397656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  <p:sp>
        <p:nvSpPr>
          <p:cNvPr id="224" name="PlaceHolder 15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5800" cy="397656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CustomShape 1"/>
          <p:cNvSpPr/>
          <p:nvPr/>
        </p:nvSpPr>
        <p:spPr>
          <a:xfrm>
            <a:off x="0" y="-7920"/>
            <a:ext cx="9143280" cy="366120"/>
          </a:xfrm>
          <a:prstGeom prst="rect">
            <a:avLst/>
          </a:prstGeom>
          <a:gradFill>
            <a:gsLst>
              <a:gs pos="0">
                <a:srgbClr val="91050f"/>
              </a:gs>
              <a:gs pos="100000">
                <a:srgbClr val="d10811"/>
              </a:gs>
            </a:gsLst>
            <a:lin ang="0"/>
          </a:gradFill>
        </p:spPr>
      </p:sp>
      <p:sp>
        <p:nvSpPr>
          <p:cNvPr id="258" name="CustomShape 2"/>
          <p:cNvSpPr/>
          <p:nvPr/>
        </p:nvSpPr>
        <p:spPr>
          <a:xfrm>
            <a:off x="566244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259" name="CustomShape 3"/>
          <p:cNvSpPr/>
          <p:nvPr/>
        </p:nvSpPr>
        <p:spPr>
          <a:xfrm>
            <a:off x="525780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260" name="CustomShape 4"/>
          <p:cNvSpPr/>
          <p:nvPr/>
        </p:nvSpPr>
        <p:spPr>
          <a:xfrm>
            <a:off x="4043520" y="-7920"/>
            <a:ext cx="389880" cy="364320"/>
          </a:xfrm>
          <a:prstGeom prst="rect">
            <a:avLst/>
          </a:prstGeom>
          <a:solidFill>
            <a:srgbClr val="990000"/>
          </a:solidFill>
        </p:spPr>
      </p:sp>
      <p:sp>
        <p:nvSpPr>
          <p:cNvPr id="261" name="CustomShape 5"/>
          <p:cNvSpPr/>
          <p:nvPr/>
        </p:nvSpPr>
        <p:spPr>
          <a:xfrm>
            <a:off x="3638520" y="-7920"/>
            <a:ext cx="389880" cy="364320"/>
          </a:xfrm>
          <a:prstGeom prst="rect">
            <a:avLst/>
          </a:prstGeom>
          <a:solidFill>
            <a:srgbClr val="990000"/>
          </a:solidFill>
        </p:spPr>
      </p:sp>
      <p:sp>
        <p:nvSpPr>
          <p:cNvPr id="262" name="CustomShape 6"/>
          <p:cNvSpPr/>
          <p:nvPr/>
        </p:nvSpPr>
        <p:spPr>
          <a:xfrm>
            <a:off x="242712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263" name="CustomShape 7"/>
          <p:cNvSpPr/>
          <p:nvPr/>
        </p:nvSpPr>
        <p:spPr>
          <a:xfrm>
            <a:off x="2022480" y="-7920"/>
            <a:ext cx="389880" cy="364320"/>
          </a:xfrm>
          <a:prstGeom prst="rect">
            <a:avLst/>
          </a:prstGeom>
          <a:solidFill>
            <a:srgbClr val="990000"/>
          </a:solidFill>
        </p:spPr>
      </p:sp>
      <p:sp>
        <p:nvSpPr>
          <p:cNvPr id="264" name="CustomShape 8"/>
          <p:cNvSpPr/>
          <p:nvPr/>
        </p:nvSpPr>
        <p:spPr>
          <a:xfrm>
            <a:off x="121284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265" name="CustomShape 9"/>
          <p:cNvSpPr/>
          <p:nvPr/>
        </p:nvSpPr>
        <p:spPr>
          <a:xfrm>
            <a:off x="0" y="-7920"/>
            <a:ext cx="389880" cy="364320"/>
          </a:xfrm>
          <a:prstGeom prst="rect">
            <a:avLst/>
          </a:prstGeom>
          <a:solidFill>
            <a:srgbClr val="ff4747"/>
          </a:solidFill>
        </p:spPr>
      </p:sp>
      <p:sp>
        <p:nvSpPr>
          <p:cNvPr id="266" name="CustomShape 10"/>
          <p:cNvSpPr/>
          <p:nvPr/>
        </p:nvSpPr>
        <p:spPr>
          <a:xfrm>
            <a:off x="0" y="-7920"/>
            <a:ext cx="9143280" cy="366120"/>
          </a:xfrm>
          <a:prstGeom prst="rect">
            <a:avLst/>
          </a:prstGeom>
          <a:gradFill>
            <a:gsLst>
              <a:gs pos="0">
                <a:srgbClr val="91050f"/>
              </a:gs>
              <a:gs pos="100000">
                <a:srgbClr val="d10811"/>
              </a:gs>
            </a:gsLst>
            <a:lin ang="0"/>
          </a:gradFill>
        </p:spPr>
      </p:sp>
      <p:pic>
        <p:nvPicPr>
          <p:cNvPr descr="" id="267" name="Group 127"/>
          <p:cNvPicPr/>
          <p:nvPr/>
        </p:nvPicPr>
        <p:blipFill>
          <a:blip r:embed="rId3"/>
          <a:stretch>
            <a:fillRect/>
          </a:stretch>
        </p:blipFill>
        <p:spPr>
          <a:xfrm>
            <a:off x="7900920" y="73080"/>
            <a:ext cx="870840" cy="254880"/>
          </a:xfrm>
          <a:prstGeom prst="rect">
            <a:avLst/>
          </a:prstGeom>
        </p:spPr>
      </p:pic>
      <p:sp>
        <p:nvSpPr>
          <p:cNvPr id="268" name="CustomShape 11"/>
          <p:cNvSpPr/>
          <p:nvPr/>
        </p:nvSpPr>
        <p:spPr>
          <a:xfrm>
            <a:off x="478440" y="6538320"/>
            <a:ext cx="1869480" cy="199800"/>
          </a:xfrm>
          <a:prstGeom prst="rect">
            <a:avLst/>
          </a:prstGeom>
        </p:spPr>
        <p:txBody>
          <a:bodyPr anchor="ctr" bIns="45000" lIns="90000" rIns="90000" tIns="45000" wrap="none"/>
          <a:p>
            <a:pPr>
              <a:lnSpc>
                <a:spcPct val="90000"/>
              </a:lnSpc>
            </a:pPr>
            <a:r>
              <a:rPr lang="en-US" sz="800">
                <a:solidFill>
                  <a:srgbClr val="8f8f8f"/>
                </a:solidFill>
                <a:latin typeface="Arial"/>
              </a:rPr>
              <a:t>© 2011 Avaya Inc. All rights reserved.</a:t>
            </a:r>
            <a:endParaRPr/>
          </a:p>
        </p:txBody>
      </p:sp>
      <p:sp>
        <p:nvSpPr>
          <p:cNvPr id="269" name="CustomShape 12"/>
          <p:cNvSpPr/>
          <p:nvPr/>
        </p:nvSpPr>
        <p:spPr>
          <a:xfrm>
            <a:off x="8209800" y="6567120"/>
            <a:ext cx="644040" cy="199800"/>
          </a:xfrm>
          <a:prstGeom prst="rect">
            <a:avLst/>
          </a:prstGeom>
        </p:spPr>
        <p:txBody>
          <a:bodyPr anchor="ctr" bIns="45000" lIns="90000" rIns="90000" tIns="45000" wrap="none"/>
          <a:p>
            <a:pPr algn="r">
              <a:lnSpc>
                <a:spcPct val="90000"/>
              </a:lnSpc>
            </a:pPr>
            <a:fld id="{E1012141-F1D1-41B1-8181-D1712161C1C1}" type="slidenum">
              <a:rPr lang="en-US" sz="800">
                <a:solidFill>
                  <a:srgbClr val="8f8f8f"/>
                </a:solidFill>
                <a:latin typeface="Arial"/>
              </a:rPr>
              <a:t>&lt;number&gt;</a:t>
            </a:fld>
            <a:endParaRPr/>
          </a:p>
        </p:txBody>
      </p:sp>
      <p:pic>
        <p:nvPicPr>
          <p:cNvPr descr="" id="270" name="Picture 29"/>
          <p:cNvPicPr/>
          <p:nvPr/>
        </p:nvPicPr>
        <p:blipFill>
          <a:blip r:embed="rId4"/>
          <a:stretch>
            <a:fillRect/>
          </a:stretch>
        </p:blipFill>
        <p:spPr>
          <a:xfrm>
            <a:off x="2595600" y="2646360"/>
            <a:ext cx="3952080" cy="1564560"/>
          </a:xfrm>
          <a:prstGeom prst="rect">
            <a:avLst/>
          </a:prstGeom>
        </p:spPr>
      </p:pic>
      <p:sp>
        <p:nvSpPr>
          <p:cNvPr id="271" name="PlaceHolder 1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272" name="PlaceHolder 1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0" Type="http://schemas.openxmlformats.org/officeDocument/2006/relationships/image" Target="../media/image22.png"/><Relationship Id="rId11" Type="http://schemas.openxmlformats.org/officeDocument/2006/relationships/image" Target="../media/image23.png"/><Relationship Id="rId12" Type="http://schemas.openxmlformats.org/officeDocument/2006/relationships/image" Target="../media/image24.png"/><Relationship Id="rId13" Type="http://schemas.openxmlformats.org/officeDocument/2006/relationships/image" Target="../media/image25.png"/><Relationship Id="rId14" Type="http://schemas.openxmlformats.org/officeDocument/2006/relationships/image" Target="../media/image26.png"/><Relationship Id="rId15" Type="http://schemas.openxmlformats.org/officeDocument/2006/relationships/slideLayout" Target="../slideLayouts/slideLayout29.xml"/><Relationship Id="rId16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34.png"/><Relationship Id="rId9" Type="http://schemas.openxmlformats.org/officeDocument/2006/relationships/image" Target="../media/image35.png"/><Relationship Id="rId10" Type="http://schemas.openxmlformats.org/officeDocument/2006/relationships/image" Target="../media/image36.png"/><Relationship Id="rId11" Type="http://schemas.openxmlformats.org/officeDocument/2006/relationships/image" Target="../media/image37.png"/><Relationship Id="rId12" Type="http://schemas.openxmlformats.org/officeDocument/2006/relationships/image" Target="../media/image38.png"/><Relationship Id="rId13" Type="http://schemas.openxmlformats.org/officeDocument/2006/relationships/image" Target="../media/image39.png"/><Relationship Id="rId14" Type="http://schemas.openxmlformats.org/officeDocument/2006/relationships/image" Target="../media/image40.png"/><Relationship Id="rId15" Type="http://schemas.openxmlformats.org/officeDocument/2006/relationships/image" Target="../media/image41.png"/><Relationship Id="rId16" Type="http://schemas.openxmlformats.org/officeDocument/2006/relationships/image" Target="../media/image42.png"/><Relationship Id="rId17" Type="http://schemas.openxmlformats.org/officeDocument/2006/relationships/image" Target="../media/image43.png"/><Relationship Id="rId18" Type="http://schemas.openxmlformats.org/officeDocument/2006/relationships/image" Target="../media/image44.png"/><Relationship Id="rId19" Type="http://schemas.openxmlformats.org/officeDocument/2006/relationships/image" Target="../media/image45.png"/><Relationship Id="rId20" Type="http://schemas.openxmlformats.org/officeDocument/2006/relationships/slideLayout" Target="../slideLayouts/slideLayout29.xml"/><Relationship Id="rId21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6.jpeg"/><Relationship Id="rId2" Type="http://schemas.openxmlformats.org/officeDocument/2006/relationships/image" Target="../media/image47.jpeg"/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Relationship Id="rId8" Type="http://schemas.openxmlformats.org/officeDocument/2006/relationships/image" Target="../media/image53.png"/><Relationship Id="rId9" Type="http://schemas.openxmlformats.org/officeDocument/2006/relationships/image" Target="../media/image54.png"/><Relationship Id="rId10" Type="http://schemas.openxmlformats.org/officeDocument/2006/relationships/image" Target="../media/image55.png"/><Relationship Id="rId11" Type="http://schemas.openxmlformats.org/officeDocument/2006/relationships/image" Target="../media/image56.png"/><Relationship Id="rId12" Type="http://schemas.openxmlformats.org/officeDocument/2006/relationships/image" Target="../media/image57.png"/><Relationship Id="rId13" Type="http://schemas.openxmlformats.org/officeDocument/2006/relationships/image" Target="../media/image58.png"/><Relationship Id="rId14" Type="http://schemas.openxmlformats.org/officeDocument/2006/relationships/slideLayout" Target="../slideLayouts/slideLayout29.xml"/><Relationship Id="rId15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chart" Target="../charts/chart5.xml"/><Relationship Id="rId2" Type="http://schemas.openxmlformats.org/officeDocument/2006/relationships/chart" Target="../charts/chart6.xml"/><Relationship Id="rId3" Type="http://schemas.openxmlformats.org/officeDocument/2006/relationships/slideLayout" Target="../slideLayouts/slideLayout37.xml"/><Relationship Id="rId4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9.png"/><Relationship Id="rId2" Type="http://schemas.openxmlformats.org/officeDocument/2006/relationships/image" Target="../media/image60.jpeg"/><Relationship Id="rId3" Type="http://schemas.openxmlformats.org/officeDocument/2006/relationships/image" Target="../media/image61.jpeg"/><Relationship Id="rId4" Type="http://schemas.openxmlformats.org/officeDocument/2006/relationships/image" Target="../media/image62.jpeg"/><Relationship Id="rId5" Type="http://schemas.openxmlformats.org/officeDocument/2006/relationships/image" Target="../media/image63.jpeg"/><Relationship Id="rId6" Type="http://schemas.openxmlformats.org/officeDocument/2006/relationships/image" Target="../media/image64.jpeg"/><Relationship Id="rId7" Type="http://schemas.openxmlformats.org/officeDocument/2006/relationships/image" Target="../media/image65.jpeg"/><Relationship Id="rId8" Type="http://schemas.openxmlformats.org/officeDocument/2006/relationships/image" Target="../media/image66.jpeg"/><Relationship Id="rId9" Type="http://schemas.openxmlformats.org/officeDocument/2006/relationships/image" Target="../media/image67.jpeg"/><Relationship Id="rId10" Type="http://schemas.openxmlformats.org/officeDocument/2006/relationships/image" Target="../media/image68.png"/><Relationship Id="rId11" Type="http://schemas.openxmlformats.org/officeDocument/2006/relationships/image" Target="../media/image69.png"/><Relationship Id="rId12" Type="http://schemas.openxmlformats.org/officeDocument/2006/relationships/image" Target="../media/image70.png"/><Relationship Id="rId13" Type="http://schemas.openxmlformats.org/officeDocument/2006/relationships/image" Target="../media/image71.wmf"/><Relationship Id="rId14" Type="http://schemas.openxmlformats.org/officeDocument/2006/relationships/image" Target="../media/image72.png"/><Relationship Id="rId15" Type="http://schemas.openxmlformats.org/officeDocument/2006/relationships/image" Target="../media/image73.png"/><Relationship Id="rId16" Type="http://schemas.openxmlformats.org/officeDocument/2006/relationships/image" Target="../media/image74.png"/><Relationship Id="rId17" Type="http://schemas.openxmlformats.org/officeDocument/2006/relationships/image" Target="../media/image75.png"/><Relationship Id="rId18" Type="http://schemas.openxmlformats.org/officeDocument/2006/relationships/image" Target="../media/image76.png"/><Relationship Id="rId19" Type="http://schemas.openxmlformats.org/officeDocument/2006/relationships/image" Target="../media/image77.png"/><Relationship Id="rId20" Type="http://schemas.openxmlformats.org/officeDocument/2006/relationships/image" Target="../media/image78.png"/><Relationship Id="rId21" Type="http://schemas.openxmlformats.org/officeDocument/2006/relationships/image" Target="../media/image79.png"/><Relationship Id="rId22" Type="http://schemas.openxmlformats.org/officeDocument/2006/relationships/image" Target="../media/image80.png"/><Relationship Id="rId23" Type="http://schemas.openxmlformats.org/officeDocument/2006/relationships/image" Target="../media/image81.png"/><Relationship Id="rId24" Type="http://schemas.openxmlformats.org/officeDocument/2006/relationships/image" Target="../media/image82.png"/><Relationship Id="rId25" Type="http://schemas.openxmlformats.org/officeDocument/2006/relationships/image" Target="../media/image83.png"/><Relationship Id="rId26" Type="http://schemas.openxmlformats.org/officeDocument/2006/relationships/image" Target="../media/image84.png"/><Relationship Id="rId27" Type="http://schemas.openxmlformats.org/officeDocument/2006/relationships/image" Target="../media/image85.png"/><Relationship Id="rId28" Type="http://schemas.openxmlformats.org/officeDocument/2006/relationships/image" Target="../media/image86.png"/><Relationship Id="rId29" Type="http://schemas.openxmlformats.org/officeDocument/2006/relationships/image" Target="../media/image87.png"/><Relationship Id="rId30" Type="http://schemas.openxmlformats.org/officeDocument/2006/relationships/image" Target="../media/image88.png"/><Relationship Id="rId31" Type="http://schemas.openxmlformats.org/officeDocument/2006/relationships/image" Target="../media/image89.png"/><Relationship Id="rId32" Type="http://schemas.openxmlformats.org/officeDocument/2006/relationships/image" Target="../media/image90.png"/><Relationship Id="rId33" Type="http://schemas.openxmlformats.org/officeDocument/2006/relationships/image" Target="../media/image91.png"/><Relationship Id="rId34" Type="http://schemas.openxmlformats.org/officeDocument/2006/relationships/slideLayout" Target="../slideLayouts/slideLayout29.xml"/><Relationship Id="rId35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310" name="Picture 6"/>
          <p:cNvPicPr/>
          <p:nvPr/>
        </p:nvPicPr>
        <p:blipFill>
          <a:blip r:embed="rId1"/>
          <a:stretch>
            <a:fillRect/>
          </a:stretch>
        </p:blipFill>
        <p:spPr>
          <a:xfrm>
            <a:off x="4811760" y="1073160"/>
            <a:ext cx="4590360" cy="4764960"/>
          </a:xfrm>
          <a:prstGeom prst="rect">
            <a:avLst/>
          </a:prstGeom>
        </p:spPr>
      </p:pic>
      <p:sp>
        <p:nvSpPr>
          <p:cNvPr id="311" name="CustomShape 1"/>
          <p:cNvSpPr/>
          <p:nvPr/>
        </p:nvSpPr>
        <p:spPr>
          <a:xfrm>
            <a:off x="353520" y="5022720"/>
            <a:ext cx="7717680" cy="1605960"/>
          </a:xfrm>
          <a:prstGeom prst="rect">
            <a:avLst/>
          </a:prstGeom>
        </p:spPr>
        <p:txBody>
          <a:bodyPr anchor="b" bIns="45000" lIns="90000" rIns="90000" tIns="45000"/>
          <a:p>
            <a:r>
              <a:rPr lang="en-US" sz="3400">
                <a:solidFill>
                  <a:srgbClr val="323232"/>
                </a:solidFill>
                <a:latin typeface="Arial"/>
              </a:rPr>
              <a:t>Avaya Aura® Conferencing 7 &amp;</a:t>
            </a:r>
            <a:endParaRPr/>
          </a:p>
          <a:p>
            <a:r>
              <a:rPr lang="en-US" sz="3400">
                <a:solidFill>
                  <a:srgbClr val="323232"/>
                </a:solidFill>
                <a:latin typeface="Arial"/>
              </a:rPr>
              <a:t>Avaya Flare Experience </a:t>
            </a:r>
            <a:endParaRPr/>
          </a:p>
          <a:p>
            <a:r>
              <a:rPr lang="en-US" sz="3400">
                <a:solidFill>
                  <a:srgbClr val="323232"/>
                </a:solidFill>
                <a:latin typeface="Arial"/>
              </a:rPr>
              <a:t>  </a:t>
            </a:r>
            <a:endParaRPr/>
          </a:p>
          <a:p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fade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CustomShape 1"/>
          <p:cNvSpPr/>
          <p:nvPr/>
        </p:nvSpPr>
        <p:spPr>
          <a:xfrm>
            <a:off x="274320" y="421920"/>
            <a:ext cx="8686080" cy="61056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lnSpc>
                <a:spcPct val="90000"/>
              </a:lnSpc>
            </a:pPr>
            <a:r>
              <a:rPr lang="en-US" sz="2800">
                <a:solidFill>
                  <a:srgbClr val="323232"/>
                </a:solidFill>
                <a:latin typeface="Arial"/>
              </a:rPr>
              <a:t>Introducing Avaya Aura Conferencing &amp; Avaya Flare Experience</a:t>
            </a:r>
            <a:endParaRPr/>
          </a:p>
        </p:txBody>
      </p:sp>
      <p:sp>
        <p:nvSpPr>
          <p:cNvPr id="313" name="CustomShape 2"/>
          <p:cNvSpPr/>
          <p:nvPr/>
        </p:nvSpPr>
        <p:spPr>
          <a:xfrm>
            <a:off x="351000" y="1245240"/>
            <a:ext cx="3351960" cy="1351800"/>
          </a:xfrm>
          <a:prstGeom prst="wedgeRectCallout">
            <a:avLst>
              <a:gd fmla="val -20833" name="adj1"/>
              <a:gd fmla="val 62500" name="adj2"/>
            </a:avLst>
          </a:prstGeom>
          <a:gradFill>
            <a:gsLst>
              <a:gs pos="0">
                <a:srgbClr val="cc0000"/>
              </a:gs>
              <a:gs pos="100000">
                <a:srgbClr val="680000"/>
              </a:gs>
            </a:gsLst>
            <a:lin ang="16200000"/>
          </a:gradFill>
        </p:spPr>
      </p:sp>
      <p:sp>
        <p:nvSpPr>
          <p:cNvPr id="314" name="CustomShape 3"/>
          <p:cNvSpPr/>
          <p:nvPr/>
        </p:nvSpPr>
        <p:spPr>
          <a:xfrm>
            <a:off x="1314720" y="3169080"/>
            <a:ext cx="3210840" cy="1423800"/>
          </a:xfrm>
          <a:prstGeom prst="wedgeRectCallout">
            <a:avLst>
              <a:gd fmla="val -20833" name="adj1"/>
              <a:gd fmla="val 62500" name="adj2"/>
            </a:avLst>
          </a:prstGeom>
          <a:gradFill>
            <a:gsLst>
              <a:gs pos="0">
                <a:srgbClr val="a9a9a9"/>
              </a:gs>
              <a:gs pos="100000">
                <a:srgbClr val="6b6b6b"/>
              </a:gs>
            </a:gsLst>
            <a:lin ang="16200000"/>
          </a:gradFill>
        </p:spPr>
      </p:sp>
      <p:sp>
        <p:nvSpPr>
          <p:cNvPr id="315" name="CustomShape 4"/>
          <p:cNvSpPr/>
          <p:nvPr/>
        </p:nvSpPr>
        <p:spPr>
          <a:xfrm>
            <a:off x="2253960" y="5039280"/>
            <a:ext cx="3826080" cy="1449720"/>
          </a:xfrm>
          <a:prstGeom prst="wedgeRectCallout">
            <a:avLst>
              <a:gd fmla="val -20833" name="adj1"/>
              <a:gd fmla="val 62500" name="adj2"/>
            </a:avLst>
          </a:prstGeom>
          <a:gradFill>
            <a:gsLst>
              <a:gs pos="0">
                <a:srgbClr val="696969"/>
              </a:gs>
              <a:gs pos="100000">
                <a:srgbClr val="363636"/>
              </a:gs>
            </a:gsLst>
            <a:lin ang="16200000"/>
          </a:gradFill>
        </p:spPr>
      </p:sp>
      <p:sp>
        <p:nvSpPr>
          <p:cNvPr id="316" name="CustomShape 5"/>
          <p:cNvSpPr/>
          <p:nvPr/>
        </p:nvSpPr>
        <p:spPr>
          <a:xfrm>
            <a:off x="1180080" y="3408120"/>
            <a:ext cx="3440520" cy="85932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90000"/>
              </a:lnSpc>
            </a:pPr>
            <a:r>
              <a:rPr lang="en-US" sz="2800">
                <a:solidFill>
                  <a:srgbClr val="ffffff"/>
                </a:solidFill>
                <a:latin typeface="Arial"/>
              </a:rPr>
              <a:t>Avaya Flare Experience</a:t>
            </a:r>
            <a:endParaRPr/>
          </a:p>
        </p:txBody>
      </p:sp>
      <p:sp>
        <p:nvSpPr>
          <p:cNvPr id="317" name="CustomShape 6"/>
          <p:cNvSpPr/>
          <p:nvPr/>
        </p:nvSpPr>
        <p:spPr>
          <a:xfrm>
            <a:off x="2148840" y="5369040"/>
            <a:ext cx="3866400" cy="47556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90000"/>
              </a:lnSpc>
            </a:pPr>
            <a:r>
              <a:rPr lang="en-US" sz="2800">
                <a:solidFill>
                  <a:srgbClr val="ffffff"/>
                </a:solidFill>
                <a:latin typeface="Arial"/>
              </a:rPr>
              <a:t>Avaya Aura </a:t>
            </a:r>
            <a:endParaRPr/>
          </a:p>
        </p:txBody>
      </p:sp>
      <p:sp>
        <p:nvSpPr>
          <p:cNvPr id="318" name="CustomShape 7"/>
          <p:cNvSpPr/>
          <p:nvPr/>
        </p:nvSpPr>
        <p:spPr>
          <a:xfrm>
            <a:off x="407160" y="1287000"/>
            <a:ext cx="3225960" cy="124308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90000"/>
              </a:lnSpc>
            </a:pPr>
            <a:r>
              <a:rPr lang="en-US" sz="2800">
                <a:solidFill>
                  <a:srgbClr val="ffffff"/>
                </a:solidFill>
                <a:latin typeface="Arial"/>
              </a:rPr>
              <a:t>Avaya Aura Conferencing</a:t>
            </a:r>
            <a:endParaRPr/>
          </a:p>
          <a:p>
            <a:pPr algn="ctr">
              <a:lnSpc>
                <a:spcPct val="90000"/>
              </a:lnSpc>
            </a:pPr>
            <a:endParaRPr/>
          </a:p>
        </p:txBody>
      </p:sp>
      <p:sp>
        <p:nvSpPr>
          <p:cNvPr id="319" name="CustomShape 8"/>
          <p:cNvSpPr/>
          <p:nvPr/>
        </p:nvSpPr>
        <p:spPr>
          <a:xfrm>
            <a:off x="5443560" y="4226760"/>
            <a:ext cx="3196440" cy="632520"/>
          </a:xfrm>
          <a:prstGeom prst="ellipse">
            <a:avLst/>
          </a:prstGeom>
          <a:solidFill>
            <a:srgbClr val="7eaedf"/>
          </a:solidFill>
        </p:spPr>
      </p:sp>
      <p:sp>
        <p:nvSpPr>
          <p:cNvPr id="320" name="CustomShape 9"/>
          <p:cNvSpPr/>
          <p:nvPr/>
        </p:nvSpPr>
        <p:spPr>
          <a:xfrm>
            <a:off x="5257800" y="4226760"/>
            <a:ext cx="3639240" cy="723240"/>
          </a:xfrm>
          <a:prstGeom prst="ellipse">
            <a:avLst/>
          </a:prstGeom>
          <a:gradFill>
            <a:gsLst>
              <a:gs pos="0">
                <a:srgbClr val="000000"/>
              </a:gs>
              <a:gs pos="100000">
                <a:srgbClr val="000000"/>
              </a:gs>
            </a:gsLst>
            <a:path path="rect"/>
          </a:gradFill>
        </p:spPr>
      </p:sp>
      <p:sp>
        <p:nvSpPr>
          <p:cNvPr id="321" name="CustomShape 10"/>
          <p:cNvSpPr/>
          <p:nvPr/>
        </p:nvSpPr>
        <p:spPr>
          <a:xfrm>
            <a:off x="5587920" y="4293360"/>
            <a:ext cx="2907720" cy="447120"/>
          </a:xfrm>
          <a:prstGeom prst="ellipse">
            <a:avLst/>
          </a:prstGeom>
          <a:gradFill>
            <a:gsLst>
              <a:gs pos="0">
                <a:srgbClr val="ff0000"/>
              </a:gs>
              <a:gs pos="50000">
                <a:srgbClr val="cc0000"/>
              </a:gs>
              <a:gs pos="100000">
                <a:srgbClr val="ff0000"/>
              </a:gs>
            </a:gsLst>
            <a:lin ang="5400000"/>
          </a:gradFill>
        </p:spPr>
      </p:sp>
      <p:sp>
        <p:nvSpPr>
          <p:cNvPr id="322" name="CustomShape 11"/>
          <p:cNvSpPr/>
          <p:nvPr/>
        </p:nvSpPr>
        <p:spPr>
          <a:xfrm>
            <a:off x="8496000" y="4684320"/>
            <a:ext cx="2906640" cy="938520"/>
          </a:xfrm>
          <a:prstGeom prst="flowChartMagneticDisk">
            <a:avLst/>
          </a:prstGeom>
          <a:gradFill>
            <a:gsLst>
              <a:gs pos="0">
                <a:srgbClr val="cc0000"/>
              </a:gs>
              <a:gs pos="50000">
                <a:srgbClr val="ff0000"/>
              </a:gs>
              <a:gs pos="100000">
                <a:srgbClr val="cc0000"/>
              </a:gs>
            </a:gsLst>
            <a:lin ang="5400000"/>
          </a:gradFill>
        </p:spPr>
      </p:sp>
      <p:sp>
        <p:nvSpPr>
          <p:cNvPr id="323" name="CustomShape 12"/>
          <p:cNvSpPr/>
          <p:nvPr/>
        </p:nvSpPr>
        <p:spPr>
          <a:xfrm>
            <a:off x="5587920" y="3680640"/>
            <a:ext cx="2907720" cy="448560"/>
          </a:xfrm>
          <a:prstGeom prst="ellipse">
            <a:avLst/>
          </a:prstGeom>
          <a:gradFill>
            <a:gsLst>
              <a:gs pos="0">
                <a:srgbClr val="f20000"/>
              </a:gs>
              <a:gs pos="50000">
                <a:srgbClr val="990000"/>
              </a:gs>
              <a:gs pos="100000">
                <a:srgbClr val="f20000"/>
              </a:gs>
            </a:gsLst>
            <a:lin ang="5400000"/>
          </a:gradFill>
        </p:spPr>
      </p:sp>
      <p:sp>
        <p:nvSpPr>
          <p:cNvPr id="324" name="CustomShape 13"/>
          <p:cNvSpPr/>
          <p:nvPr/>
        </p:nvSpPr>
        <p:spPr>
          <a:xfrm>
            <a:off x="5602680" y="3395880"/>
            <a:ext cx="2880000" cy="556920"/>
          </a:xfrm>
          <a:prstGeom prst="ellipse">
            <a:avLst/>
          </a:prstGeom>
          <a:solidFill>
            <a:srgbClr val="587891"/>
          </a:solidFill>
        </p:spPr>
      </p:sp>
      <p:sp>
        <p:nvSpPr>
          <p:cNvPr id="325" name="CustomShape 14"/>
          <p:cNvSpPr/>
          <p:nvPr/>
        </p:nvSpPr>
        <p:spPr>
          <a:xfrm flipV="1">
            <a:off x="5602680" y="3142440"/>
            <a:ext cx="2880000" cy="878040"/>
          </a:xfrm>
          <a:prstGeom prst="rect">
            <a:avLst/>
          </a:prstGeom>
          <a:solidFill>
            <a:srgbClr val="587891"/>
          </a:solidFill>
        </p:spPr>
      </p:sp>
      <p:sp>
        <p:nvSpPr>
          <p:cNvPr id="326" name="CustomShape 15"/>
          <p:cNvSpPr/>
          <p:nvPr/>
        </p:nvSpPr>
        <p:spPr>
          <a:xfrm>
            <a:off x="5602680" y="2832840"/>
            <a:ext cx="2880000" cy="647640"/>
          </a:xfrm>
          <a:prstGeom prst="ellipse">
            <a:avLst/>
          </a:prstGeom>
          <a:solidFill>
            <a:srgbClr val="610206"/>
          </a:solidFill>
        </p:spPr>
      </p:sp>
      <p:sp>
        <p:nvSpPr>
          <p:cNvPr id="327" name="CustomShape 16"/>
          <p:cNvSpPr/>
          <p:nvPr/>
        </p:nvSpPr>
        <p:spPr>
          <a:xfrm>
            <a:off x="7144560" y="3556440"/>
            <a:ext cx="79920" cy="71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28" name="CustomShape 17"/>
          <p:cNvSpPr/>
          <p:nvPr/>
        </p:nvSpPr>
        <p:spPr>
          <a:xfrm>
            <a:off x="6876720" y="3557160"/>
            <a:ext cx="78480" cy="71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29" name="CustomShape 18"/>
          <p:cNvSpPr/>
          <p:nvPr/>
        </p:nvSpPr>
        <p:spPr>
          <a:xfrm>
            <a:off x="7009920" y="3557160"/>
            <a:ext cx="79920" cy="71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30" name="CustomShape 19"/>
          <p:cNvSpPr/>
          <p:nvPr/>
        </p:nvSpPr>
        <p:spPr>
          <a:xfrm>
            <a:off x="6944040" y="3557160"/>
            <a:ext cx="78480" cy="702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31" name="CustomShape 20"/>
          <p:cNvSpPr/>
          <p:nvPr/>
        </p:nvSpPr>
        <p:spPr>
          <a:xfrm>
            <a:off x="7078680" y="3557160"/>
            <a:ext cx="78480" cy="972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32" name="CustomShape 21"/>
          <p:cNvSpPr/>
          <p:nvPr/>
        </p:nvSpPr>
        <p:spPr>
          <a:xfrm>
            <a:off x="7014960" y="3668760"/>
            <a:ext cx="148320" cy="1778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33" name="CustomShape 22"/>
          <p:cNvSpPr/>
          <p:nvPr/>
        </p:nvSpPr>
        <p:spPr>
          <a:xfrm>
            <a:off x="7209360" y="3665160"/>
            <a:ext cx="93600" cy="1764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34" name="CustomShape 23"/>
          <p:cNvSpPr/>
          <p:nvPr/>
        </p:nvSpPr>
        <p:spPr>
          <a:xfrm>
            <a:off x="6819120" y="3666240"/>
            <a:ext cx="149400" cy="18072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35" name="CustomShape 24"/>
          <p:cNvSpPr/>
          <p:nvPr/>
        </p:nvSpPr>
        <p:spPr>
          <a:xfrm>
            <a:off x="7292520" y="3666240"/>
            <a:ext cx="149400" cy="18072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36" name="CustomShape 25"/>
          <p:cNvSpPr/>
          <p:nvPr/>
        </p:nvSpPr>
        <p:spPr>
          <a:xfrm>
            <a:off x="7456320" y="3827880"/>
            <a:ext cx="15480" cy="154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37" name="CustomShape 26"/>
          <p:cNvSpPr/>
          <p:nvPr/>
        </p:nvSpPr>
        <p:spPr>
          <a:xfrm>
            <a:off x="6688080" y="3812040"/>
            <a:ext cx="906120" cy="242280"/>
          </a:xfrm>
          <a:prstGeom prst="rect">
            <a:avLst/>
          </a:prstGeom>
        </p:spPr>
        <p:txBody>
          <a:bodyPr bIns="45000" lIns="90000" rIns="90000" tIns="45000" wrap="none"/>
          <a:p>
            <a:pPr algn="ctr">
              <a:lnSpc>
                <a:spcPct val="100000"/>
              </a:lnSpc>
            </a:pPr>
            <a:r>
              <a:rPr lang="en-US" sz="1000">
                <a:solidFill>
                  <a:srgbClr val="ffffff"/>
                </a:solidFill>
              </a:rPr>
              <a:t>conferencing</a:t>
            </a:r>
            <a:endParaRPr/>
          </a:p>
        </p:txBody>
      </p:sp>
      <p:sp>
        <p:nvSpPr>
          <p:cNvPr id="338" name="CustomShape 27"/>
          <p:cNvSpPr/>
          <p:nvPr/>
        </p:nvSpPr>
        <p:spPr>
          <a:xfrm>
            <a:off x="7144200" y="4251600"/>
            <a:ext cx="79920" cy="71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39" name="CustomShape 28"/>
          <p:cNvSpPr/>
          <p:nvPr/>
        </p:nvSpPr>
        <p:spPr>
          <a:xfrm>
            <a:off x="6876360" y="4252680"/>
            <a:ext cx="78480" cy="71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40" name="CustomShape 29"/>
          <p:cNvSpPr/>
          <p:nvPr/>
        </p:nvSpPr>
        <p:spPr>
          <a:xfrm>
            <a:off x="7009560" y="4252680"/>
            <a:ext cx="79920" cy="712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41" name="CustomShape 30"/>
          <p:cNvSpPr/>
          <p:nvPr/>
        </p:nvSpPr>
        <p:spPr>
          <a:xfrm>
            <a:off x="6943680" y="4252680"/>
            <a:ext cx="78480" cy="702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42" name="CustomShape 31"/>
          <p:cNvSpPr/>
          <p:nvPr/>
        </p:nvSpPr>
        <p:spPr>
          <a:xfrm>
            <a:off x="7078680" y="4252680"/>
            <a:ext cx="78480" cy="972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43" name="CustomShape 32"/>
          <p:cNvSpPr/>
          <p:nvPr/>
        </p:nvSpPr>
        <p:spPr>
          <a:xfrm>
            <a:off x="7014960" y="4363920"/>
            <a:ext cx="148320" cy="1778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44" name="CustomShape 33"/>
          <p:cNvSpPr/>
          <p:nvPr/>
        </p:nvSpPr>
        <p:spPr>
          <a:xfrm>
            <a:off x="7209000" y="4360320"/>
            <a:ext cx="93600" cy="1764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45" name="CustomShape 34"/>
          <p:cNvSpPr/>
          <p:nvPr/>
        </p:nvSpPr>
        <p:spPr>
          <a:xfrm>
            <a:off x="6819120" y="4361400"/>
            <a:ext cx="149400" cy="18072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46" name="CustomShape 35"/>
          <p:cNvSpPr/>
          <p:nvPr/>
        </p:nvSpPr>
        <p:spPr>
          <a:xfrm>
            <a:off x="7292520" y="4361400"/>
            <a:ext cx="149400" cy="18072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47" name="CustomShape 36"/>
          <p:cNvSpPr/>
          <p:nvPr/>
        </p:nvSpPr>
        <p:spPr>
          <a:xfrm>
            <a:off x="7456320" y="4523040"/>
            <a:ext cx="15480" cy="154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48" name="CustomShape 37"/>
          <p:cNvSpPr/>
          <p:nvPr/>
        </p:nvSpPr>
        <p:spPr>
          <a:xfrm>
            <a:off x="6642000" y="1714680"/>
            <a:ext cx="669960" cy="6699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969696"/>
              </a:gs>
            </a:gsLst>
            <a:lin ang="5400000"/>
          </a:gradFill>
        </p:spPr>
      </p:sp>
      <p:sp>
        <p:nvSpPr>
          <p:cNvPr id="349" name="CustomShape 38"/>
          <p:cNvSpPr/>
          <p:nvPr/>
        </p:nvSpPr>
        <p:spPr>
          <a:xfrm>
            <a:off x="6682320" y="1755000"/>
            <a:ext cx="589320" cy="589320"/>
          </a:xfrm>
          <a:prstGeom prst="ellipse">
            <a:avLst/>
          </a:prstGeom>
          <a:gradFill>
            <a:gsLst>
              <a:gs pos="0">
                <a:srgbClr val="000000"/>
              </a:gs>
              <a:gs pos="100000">
                <a:srgbClr val="000000"/>
              </a:gs>
            </a:gsLst>
            <a:lin ang="5400000"/>
          </a:gradFill>
        </p:spPr>
      </p:sp>
      <p:sp>
        <p:nvSpPr>
          <p:cNvPr id="350" name="CustomShape 39"/>
          <p:cNvSpPr/>
          <p:nvPr/>
        </p:nvSpPr>
        <p:spPr>
          <a:xfrm>
            <a:off x="6717240" y="1789560"/>
            <a:ext cx="519480" cy="519840"/>
          </a:xfrm>
          <a:prstGeom prst="ellipse">
            <a:avLst/>
          </a:prstGeom>
          <a:gradFill>
            <a:gsLst>
              <a:gs pos="0">
                <a:srgbClr val="a8a8a8"/>
              </a:gs>
              <a:gs pos="50000">
                <a:srgbClr val="646464"/>
              </a:gs>
              <a:gs pos="100000">
                <a:srgbClr val="a8a8a8"/>
              </a:gs>
            </a:gsLst>
            <a:lin ang="16200000"/>
          </a:gradFill>
        </p:spPr>
      </p:sp>
      <p:sp>
        <p:nvSpPr>
          <p:cNvPr id="351" name="CustomShape 40"/>
          <p:cNvSpPr/>
          <p:nvPr/>
        </p:nvSpPr>
        <p:spPr>
          <a:xfrm>
            <a:off x="6789600" y="1812960"/>
            <a:ext cx="374760" cy="2541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lin ang="5400000"/>
          </a:gradFill>
        </p:spPr>
      </p:sp>
      <p:sp>
        <p:nvSpPr>
          <p:cNvPr id="352" name="CustomShape 41"/>
          <p:cNvSpPr/>
          <p:nvPr/>
        </p:nvSpPr>
        <p:spPr>
          <a:xfrm>
            <a:off x="6998400" y="2106720"/>
            <a:ext cx="33840" cy="18000"/>
          </a:xfrm>
          <a:prstGeom prst="ellipse">
            <a:avLst/>
          </a:prstGeom>
        </p:spPr>
      </p:sp>
      <p:sp>
        <p:nvSpPr>
          <p:cNvPr id="353" name="CustomShape 42"/>
          <p:cNvSpPr/>
          <p:nvPr/>
        </p:nvSpPr>
        <p:spPr>
          <a:xfrm>
            <a:off x="6853320" y="2167920"/>
            <a:ext cx="10440" cy="11160"/>
          </a:xfrm>
          <a:prstGeom prst="rect">
            <a:avLst/>
          </a:prstGeom>
        </p:spPr>
      </p:sp>
      <p:sp>
        <p:nvSpPr>
          <p:cNvPr id="354" name="CustomShape 43"/>
          <p:cNvSpPr/>
          <p:nvPr/>
        </p:nvSpPr>
        <p:spPr>
          <a:xfrm>
            <a:off x="6792840" y="1906920"/>
            <a:ext cx="367920" cy="285120"/>
          </a:xfrm>
          <a:prstGeom prst="rect">
            <a:avLst/>
          </a:prstGeom>
        </p:spPr>
      </p:sp>
      <p:sp>
        <p:nvSpPr>
          <p:cNvPr id="355" name="CustomShape 44"/>
          <p:cNvSpPr/>
          <p:nvPr/>
        </p:nvSpPr>
        <p:spPr>
          <a:xfrm>
            <a:off x="6913080" y="2153520"/>
            <a:ext cx="360" cy="359640"/>
          </a:xfrm>
          <a:prstGeom prst="rect">
            <a:avLst/>
          </a:prstGeom>
        </p:spPr>
      </p:sp>
      <p:sp>
        <p:nvSpPr>
          <p:cNvPr id="356" name="CustomShape 45"/>
          <p:cNvSpPr/>
          <p:nvPr/>
        </p:nvSpPr>
        <p:spPr>
          <a:xfrm>
            <a:off x="6914880" y="2151720"/>
            <a:ext cx="360" cy="360"/>
          </a:xfrm>
          <a:prstGeom prst="rect">
            <a:avLst/>
          </a:prstGeom>
        </p:spPr>
      </p:sp>
      <p:sp>
        <p:nvSpPr>
          <p:cNvPr id="357" name="CustomShape 46"/>
          <p:cNvSpPr/>
          <p:nvPr/>
        </p:nvSpPr>
        <p:spPr>
          <a:xfrm>
            <a:off x="6917400" y="1984680"/>
            <a:ext cx="359640" cy="359640"/>
          </a:xfrm>
          <a:prstGeom prst="rect">
            <a:avLst/>
          </a:prstGeom>
        </p:spPr>
      </p:sp>
      <p:sp>
        <p:nvSpPr>
          <p:cNvPr id="358" name="CustomShape 47"/>
          <p:cNvSpPr/>
          <p:nvPr/>
        </p:nvSpPr>
        <p:spPr>
          <a:xfrm>
            <a:off x="6914880" y="1980720"/>
            <a:ext cx="360" cy="359640"/>
          </a:xfrm>
          <a:prstGeom prst="rect">
            <a:avLst/>
          </a:prstGeom>
        </p:spPr>
      </p:sp>
      <p:sp>
        <p:nvSpPr>
          <p:cNvPr id="359" name="CustomShape 48"/>
          <p:cNvSpPr/>
          <p:nvPr/>
        </p:nvSpPr>
        <p:spPr>
          <a:xfrm>
            <a:off x="6916680" y="1982160"/>
            <a:ext cx="359640" cy="360"/>
          </a:xfrm>
          <a:prstGeom prst="rect">
            <a:avLst/>
          </a:prstGeom>
        </p:spPr>
      </p:sp>
      <p:sp>
        <p:nvSpPr>
          <p:cNvPr id="360" name="CustomShape 49"/>
          <p:cNvSpPr/>
          <p:nvPr/>
        </p:nvSpPr>
        <p:spPr>
          <a:xfrm>
            <a:off x="6909120" y="2155680"/>
            <a:ext cx="360" cy="359640"/>
          </a:xfrm>
          <a:prstGeom prst="rect">
            <a:avLst/>
          </a:prstGeom>
        </p:spPr>
      </p:sp>
      <p:sp>
        <p:nvSpPr>
          <p:cNvPr id="361" name="CustomShape 50"/>
          <p:cNvSpPr/>
          <p:nvPr/>
        </p:nvSpPr>
        <p:spPr>
          <a:xfrm>
            <a:off x="6918840" y="1986840"/>
            <a:ext cx="359640" cy="360"/>
          </a:xfrm>
          <a:prstGeom prst="rect">
            <a:avLst/>
          </a:prstGeom>
        </p:spPr>
      </p:sp>
      <p:sp>
        <p:nvSpPr>
          <p:cNvPr id="362" name="CustomShape 51"/>
          <p:cNvSpPr/>
          <p:nvPr/>
        </p:nvSpPr>
        <p:spPr>
          <a:xfrm>
            <a:off x="6911280" y="2154600"/>
            <a:ext cx="360" cy="359640"/>
          </a:xfrm>
          <a:prstGeom prst="rect">
            <a:avLst/>
          </a:prstGeom>
        </p:spPr>
      </p:sp>
      <p:sp>
        <p:nvSpPr>
          <p:cNvPr id="363" name="CustomShape 52"/>
          <p:cNvSpPr/>
          <p:nvPr/>
        </p:nvSpPr>
        <p:spPr>
          <a:xfrm>
            <a:off x="6811920" y="2004840"/>
            <a:ext cx="84600" cy="115200"/>
          </a:xfrm>
          <a:prstGeom prst="rect">
            <a:avLst/>
          </a:prstGeom>
        </p:spPr>
      </p:sp>
      <p:sp>
        <p:nvSpPr>
          <p:cNvPr id="364" name="CustomShape 53"/>
          <p:cNvSpPr/>
          <p:nvPr/>
        </p:nvSpPr>
        <p:spPr>
          <a:xfrm>
            <a:off x="5983200" y="1810440"/>
            <a:ext cx="669960" cy="6699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969696"/>
              </a:gs>
            </a:gsLst>
            <a:lin ang="5400000"/>
          </a:gradFill>
        </p:spPr>
      </p:sp>
      <p:sp>
        <p:nvSpPr>
          <p:cNvPr id="365" name="CustomShape 54"/>
          <p:cNvSpPr/>
          <p:nvPr/>
        </p:nvSpPr>
        <p:spPr>
          <a:xfrm>
            <a:off x="6023520" y="1850400"/>
            <a:ext cx="589320" cy="589320"/>
          </a:xfrm>
          <a:prstGeom prst="ellipse">
            <a:avLst/>
          </a:prstGeom>
          <a:gradFill>
            <a:gsLst>
              <a:gs pos="0">
                <a:srgbClr val="000000"/>
              </a:gs>
              <a:gs pos="100000">
                <a:srgbClr val="000000"/>
              </a:gs>
            </a:gsLst>
            <a:lin ang="5400000"/>
          </a:gradFill>
        </p:spPr>
      </p:sp>
      <p:sp>
        <p:nvSpPr>
          <p:cNvPr id="366" name="CustomShape 55"/>
          <p:cNvSpPr/>
          <p:nvPr/>
        </p:nvSpPr>
        <p:spPr>
          <a:xfrm>
            <a:off x="6058440" y="1885320"/>
            <a:ext cx="519480" cy="519840"/>
          </a:xfrm>
          <a:prstGeom prst="ellipse">
            <a:avLst/>
          </a:prstGeom>
          <a:gradFill>
            <a:gsLst>
              <a:gs pos="0">
                <a:srgbClr val="a8a8a8"/>
              </a:gs>
              <a:gs pos="50000">
                <a:srgbClr val="646464"/>
              </a:gs>
              <a:gs pos="100000">
                <a:srgbClr val="a8a8a8"/>
              </a:gs>
            </a:gsLst>
            <a:lin ang="16200000"/>
          </a:gradFill>
        </p:spPr>
      </p:sp>
      <p:sp>
        <p:nvSpPr>
          <p:cNvPr id="367" name="CustomShape 56"/>
          <p:cNvSpPr/>
          <p:nvPr/>
        </p:nvSpPr>
        <p:spPr>
          <a:xfrm>
            <a:off x="6130800" y="1908720"/>
            <a:ext cx="374760" cy="2541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lin ang="5400000"/>
          </a:gradFill>
        </p:spPr>
      </p:sp>
      <p:sp>
        <p:nvSpPr>
          <p:cNvPr id="368" name="CustomShape 57"/>
          <p:cNvSpPr/>
          <p:nvPr/>
        </p:nvSpPr>
        <p:spPr>
          <a:xfrm>
            <a:off x="6293520" y="2068560"/>
            <a:ext cx="17280" cy="17280"/>
          </a:xfrm>
          <a:prstGeom prst="ellipse">
            <a:avLst/>
          </a:prstGeom>
          <a:solidFill>
            <a:srgbClr val="ffffff"/>
          </a:solidFill>
        </p:spPr>
      </p:sp>
      <p:sp>
        <p:nvSpPr>
          <p:cNvPr id="369" name="CustomShape 58"/>
          <p:cNvSpPr/>
          <p:nvPr/>
        </p:nvSpPr>
        <p:spPr>
          <a:xfrm>
            <a:off x="6243480" y="2026440"/>
            <a:ext cx="150120" cy="16272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70" name="CustomShape 59"/>
          <p:cNvSpPr/>
          <p:nvPr/>
        </p:nvSpPr>
        <p:spPr>
          <a:xfrm>
            <a:off x="6204240" y="1955160"/>
            <a:ext cx="227880" cy="38016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71" name="CustomShape 60"/>
          <p:cNvSpPr/>
          <p:nvPr/>
        </p:nvSpPr>
        <p:spPr>
          <a:xfrm>
            <a:off x="6307920" y="2292120"/>
            <a:ext cx="20520" cy="2052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72" name="CustomShape 61"/>
          <p:cNvSpPr/>
          <p:nvPr/>
        </p:nvSpPr>
        <p:spPr>
          <a:xfrm>
            <a:off x="5430600" y="2267640"/>
            <a:ext cx="669960" cy="6699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969696"/>
              </a:gs>
            </a:gsLst>
            <a:lin ang="5400000"/>
          </a:gradFill>
        </p:spPr>
      </p:sp>
      <p:sp>
        <p:nvSpPr>
          <p:cNvPr id="373" name="CustomShape 62"/>
          <p:cNvSpPr/>
          <p:nvPr/>
        </p:nvSpPr>
        <p:spPr>
          <a:xfrm>
            <a:off x="5470920" y="2307960"/>
            <a:ext cx="589320" cy="589320"/>
          </a:xfrm>
          <a:prstGeom prst="ellipse">
            <a:avLst/>
          </a:prstGeom>
          <a:gradFill>
            <a:gsLst>
              <a:gs pos="0">
                <a:srgbClr val="000000"/>
              </a:gs>
              <a:gs pos="100000">
                <a:srgbClr val="000000"/>
              </a:gs>
            </a:gsLst>
            <a:lin ang="5400000"/>
          </a:gradFill>
        </p:spPr>
      </p:sp>
      <p:sp>
        <p:nvSpPr>
          <p:cNvPr id="374" name="CustomShape 63"/>
          <p:cNvSpPr/>
          <p:nvPr/>
        </p:nvSpPr>
        <p:spPr>
          <a:xfrm>
            <a:off x="5505840" y="2342520"/>
            <a:ext cx="519480" cy="519840"/>
          </a:xfrm>
          <a:prstGeom prst="ellipse">
            <a:avLst/>
          </a:prstGeom>
          <a:gradFill>
            <a:gsLst>
              <a:gs pos="0">
                <a:srgbClr val="a8a8a8"/>
              </a:gs>
              <a:gs pos="50000">
                <a:srgbClr val="646464"/>
              </a:gs>
              <a:gs pos="100000">
                <a:srgbClr val="a8a8a8"/>
              </a:gs>
            </a:gsLst>
            <a:lin ang="16200000"/>
          </a:gradFill>
        </p:spPr>
      </p:sp>
      <p:sp>
        <p:nvSpPr>
          <p:cNvPr id="375" name="CustomShape 64"/>
          <p:cNvSpPr/>
          <p:nvPr/>
        </p:nvSpPr>
        <p:spPr>
          <a:xfrm>
            <a:off x="5578200" y="2365920"/>
            <a:ext cx="374760" cy="2541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lin ang="5400000"/>
          </a:gradFill>
        </p:spPr>
      </p:sp>
      <p:sp>
        <p:nvSpPr>
          <p:cNvPr id="376" name="CustomShape 65"/>
          <p:cNvSpPr/>
          <p:nvPr/>
        </p:nvSpPr>
        <p:spPr>
          <a:xfrm>
            <a:off x="5744520" y="2557440"/>
            <a:ext cx="14400" cy="15120"/>
          </a:xfrm>
          <a:prstGeom prst="ellipse">
            <a:avLst/>
          </a:prstGeom>
        </p:spPr>
      </p:sp>
      <p:sp>
        <p:nvSpPr>
          <p:cNvPr id="377" name="CustomShape 66"/>
          <p:cNvSpPr/>
          <p:nvPr/>
        </p:nvSpPr>
        <p:spPr>
          <a:xfrm>
            <a:off x="5702400" y="2522520"/>
            <a:ext cx="126360" cy="137160"/>
          </a:xfrm>
          <a:prstGeom prst="rect">
            <a:avLst/>
          </a:prstGeom>
        </p:spPr>
      </p:sp>
      <p:sp>
        <p:nvSpPr>
          <p:cNvPr id="378" name="CustomShape 67"/>
          <p:cNvSpPr/>
          <p:nvPr/>
        </p:nvSpPr>
        <p:spPr>
          <a:xfrm>
            <a:off x="5734800" y="2440080"/>
            <a:ext cx="61920" cy="60840"/>
          </a:xfrm>
          <a:prstGeom prst="rect">
            <a:avLst/>
          </a:prstGeom>
        </p:spPr>
      </p:sp>
      <p:sp>
        <p:nvSpPr>
          <p:cNvPr id="379" name="CustomShape 68"/>
          <p:cNvSpPr/>
          <p:nvPr/>
        </p:nvSpPr>
        <p:spPr>
          <a:xfrm>
            <a:off x="5627520" y="2418840"/>
            <a:ext cx="276120" cy="367560"/>
          </a:xfrm>
          <a:prstGeom prst="rect">
            <a:avLst/>
          </a:prstGeom>
        </p:spPr>
      </p:sp>
      <p:sp>
        <p:nvSpPr>
          <p:cNvPr id="380" name="CustomShape 69"/>
          <p:cNvSpPr/>
          <p:nvPr/>
        </p:nvSpPr>
        <p:spPr>
          <a:xfrm>
            <a:off x="7300800" y="1810440"/>
            <a:ext cx="669960" cy="6699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969696"/>
              </a:gs>
            </a:gsLst>
            <a:lin ang="5400000"/>
          </a:gradFill>
        </p:spPr>
      </p:sp>
      <p:sp>
        <p:nvSpPr>
          <p:cNvPr id="381" name="CustomShape 70"/>
          <p:cNvSpPr/>
          <p:nvPr/>
        </p:nvSpPr>
        <p:spPr>
          <a:xfrm>
            <a:off x="7341120" y="1850400"/>
            <a:ext cx="589320" cy="589320"/>
          </a:xfrm>
          <a:prstGeom prst="ellipse">
            <a:avLst/>
          </a:prstGeom>
          <a:gradFill>
            <a:gsLst>
              <a:gs pos="0">
                <a:srgbClr val="000000"/>
              </a:gs>
              <a:gs pos="100000">
                <a:srgbClr val="000000"/>
              </a:gs>
            </a:gsLst>
            <a:lin ang="5400000"/>
          </a:gradFill>
        </p:spPr>
      </p:sp>
      <p:sp>
        <p:nvSpPr>
          <p:cNvPr id="382" name="CustomShape 71"/>
          <p:cNvSpPr/>
          <p:nvPr/>
        </p:nvSpPr>
        <p:spPr>
          <a:xfrm>
            <a:off x="7376040" y="1885320"/>
            <a:ext cx="519480" cy="519840"/>
          </a:xfrm>
          <a:prstGeom prst="ellipse">
            <a:avLst/>
          </a:prstGeom>
          <a:gradFill>
            <a:gsLst>
              <a:gs pos="0">
                <a:srgbClr val="a8a8a8"/>
              </a:gs>
              <a:gs pos="50000">
                <a:srgbClr val="646464"/>
              </a:gs>
              <a:gs pos="100000">
                <a:srgbClr val="a8a8a8"/>
              </a:gs>
            </a:gsLst>
            <a:lin ang="16200000"/>
          </a:gradFill>
        </p:spPr>
      </p:sp>
      <p:sp>
        <p:nvSpPr>
          <p:cNvPr id="383" name="CustomShape 72"/>
          <p:cNvSpPr/>
          <p:nvPr/>
        </p:nvSpPr>
        <p:spPr>
          <a:xfrm>
            <a:off x="7448400" y="1908720"/>
            <a:ext cx="374760" cy="2541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lin ang="5400000"/>
          </a:gradFill>
        </p:spPr>
      </p:sp>
      <p:sp>
        <p:nvSpPr>
          <p:cNvPr id="384" name="CustomShape 73"/>
          <p:cNvSpPr/>
          <p:nvPr/>
        </p:nvSpPr>
        <p:spPr>
          <a:xfrm>
            <a:off x="7461000" y="2017080"/>
            <a:ext cx="365400" cy="271080"/>
          </a:xfrm>
          <a:prstGeom prst="rect">
            <a:avLst/>
          </a:prstGeom>
        </p:spPr>
      </p:sp>
      <p:sp>
        <p:nvSpPr>
          <p:cNvPr id="385" name="CustomShape 74"/>
          <p:cNvSpPr/>
          <p:nvPr/>
        </p:nvSpPr>
        <p:spPr>
          <a:xfrm>
            <a:off x="7803360" y="2146680"/>
            <a:ext cx="12240" cy="12960"/>
          </a:xfrm>
          <a:prstGeom prst="rect">
            <a:avLst/>
          </a:prstGeom>
        </p:spPr>
      </p:sp>
      <p:sp>
        <p:nvSpPr>
          <p:cNvPr id="386" name="CustomShape 75"/>
          <p:cNvSpPr/>
          <p:nvPr/>
        </p:nvSpPr>
        <p:spPr>
          <a:xfrm>
            <a:off x="8153640" y="2981160"/>
            <a:ext cx="85320" cy="770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87" name="CustomShape 76"/>
          <p:cNvSpPr/>
          <p:nvPr/>
        </p:nvSpPr>
        <p:spPr>
          <a:xfrm>
            <a:off x="7863480" y="2981160"/>
            <a:ext cx="86760" cy="770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88" name="CustomShape 77"/>
          <p:cNvSpPr/>
          <p:nvPr/>
        </p:nvSpPr>
        <p:spPr>
          <a:xfrm>
            <a:off x="8008200" y="2981160"/>
            <a:ext cx="86760" cy="770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89" name="CustomShape 78"/>
          <p:cNvSpPr/>
          <p:nvPr/>
        </p:nvSpPr>
        <p:spPr>
          <a:xfrm>
            <a:off x="7936200" y="2981160"/>
            <a:ext cx="85320" cy="770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90" name="CustomShape 79"/>
          <p:cNvSpPr/>
          <p:nvPr/>
        </p:nvSpPr>
        <p:spPr>
          <a:xfrm>
            <a:off x="8082360" y="2981160"/>
            <a:ext cx="85320" cy="1054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91" name="CustomShape 80"/>
          <p:cNvSpPr/>
          <p:nvPr/>
        </p:nvSpPr>
        <p:spPr>
          <a:xfrm>
            <a:off x="7724160" y="3057480"/>
            <a:ext cx="514440" cy="22248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92" name="CustomShape 81"/>
          <p:cNvSpPr/>
          <p:nvPr/>
        </p:nvSpPr>
        <p:spPr>
          <a:xfrm>
            <a:off x="8245440" y="3261600"/>
            <a:ext cx="17640" cy="18360"/>
          </a:xfrm>
          <a:prstGeom prst="rect">
            <a:avLst/>
          </a:prstGeom>
          <a:solidFill>
            <a:srgbClr val="ffffff"/>
          </a:solidFill>
        </p:spPr>
      </p:sp>
      <p:pic>
        <p:nvPicPr>
          <p:cNvPr descr="" id="393" name="Picture 150"/>
          <p:cNvPicPr/>
          <p:nvPr/>
        </p:nvPicPr>
        <p:blipFill>
          <a:blip r:embed="rId1"/>
          <a:stretch>
            <a:fillRect/>
          </a:stretch>
        </p:blipFill>
        <p:spPr>
          <a:xfrm>
            <a:off x="6340680" y="3407040"/>
            <a:ext cx="945720" cy="1335600"/>
          </a:xfrm>
          <a:prstGeom prst="rect">
            <a:avLst/>
          </a:prstGeom>
        </p:spPr>
      </p:pic>
      <p:pic>
        <p:nvPicPr>
          <p:cNvPr descr="" id="394" name="Picture 151"/>
          <p:cNvPicPr/>
          <p:nvPr/>
        </p:nvPicPr>
        <p:blipFill>
          <a:blip r:embed="rId2"/>
          <a:stretch>
            <a:fillRect/>
          </a:stretch>
        </p:blipFill>
        <p:spPr>
          <a:xfrm>
            <a:off x="6453000" y="2534400"/>
            <a:ext cx="1125000" cy="797760"/>
          </a:xfrm>
          <a:prstGeom prst="rect">
            <a:avLst/>
          </a:prstGeom>
        </p:spPr>
      </p:pic>
      <p:sp>
        <p:nvSpPr>
          <p:cNvPr id="395" name="CustomShape 82"/>
          <p:cNvSpPr/>
          <p:nvPr/>
        </p:nvSpPr>
        <p:spPr>
          <a:xfrm>
            <a:off x="7853400" y="2267640"/>
            <a:ext cx="669960" cy="6699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969696"/>
              </a:gs>
            </a:gsLst>
            <a:lin ang="5400000"/>
          </a:gradFill>
        </p:spPr>
      </p:sp>
      <p:sp>
        <p:nvSpPr>
          <p:cNvPr id="396" name="CustomShape 83"/>
          <p:cNvSpPr/>
          <p:nvPr/>
        </p:nvSpPr>
        <p:spPr>
          <a:xfrm>
            <a:off x="7893360" y="2307960"/>
            <a:ext cx="589320" cy="589320"/>
          </a:xfrm>
          <a:prstGeom prst="ellipse">
            <a:avLst/>
          </a:prstGeom>
          <a:gradFill>
            <a:gsLst>
              <a:gs pos="0">
                <a:srgbClr val="000000"/>
              </a:gs>
              <a:gs pos="100000">
                <a:srgbClr val="000000"/>
              </a:gs>
            </a:gsLst>
            <a:lin ang="5400000"/>
          </a:gradFill>
        </p:spPr>
      </p:sp>
      <p:sp>
        <p:nvSpPr>
          <p:cNvPr id="397" name="CustomShape 84"/>
          <p:cNvSpPr/>
          <p:nvPr/>
        </p:nvSpPr>
        <p:spPr>
          <a:xfrm>
            <a:off x="7928280" y="2342520"/>
            <a:ext cx="519480" cy="519840"/>
          </a:xfrm>
          <a:prstGeom prst="ellipse">
            <a:avLst/>
          </a:prstGeom>
          <a:gradFill>
            <a:gsLst>
              <a:gs pos="0">
                <a:srgbClr val="a8a8a8"/>
              </a:gs>
              <a:gs pos="50000">
                <a:srgbClr val="646464"/>
              </a:gs>
              <a:gs pos="100000">
                <a:srgbClr val="a8a8a8"/>
              </a:gs>
            </a:gsLst>
            <a:lin ang="16200000"/>
          </a:gradFill>
        </p:spPr>
      </p:sp>
      <p:sp>
        <p:nvSpPr>
          <p:cNvPr id="398" name="CustomShape 85"/>
          <p:cNvSpPr/>
          <p:nvPr/>
        </p:nvSpPr>
        <p:spPr>
          <a:xfrm>
            <a:off x="8000640" y="2365920"/>
            <a:ext cx="374760" cy="2541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lin ang="5400000"/>
          </a:gradFill>
        </p:spPr>
      </p:sp>
      <p:sp>
        <p:nvSpPr>
          <p:cNvPr id="399" name="CustomShape 86"/>
          <p:cNvSpPr/>
          <p:nvPr/>
        </p:nvSpPr>
        <p:spPr>
          <a:xfrm>
            <a:off x="8055000" y="2467800"/>
            <a:ext cx="291960" cy="268560"/>
          </a:xfrm>
          <a:prstGeom prst="rect">
            <a:avLst/>
          </a:prstGeom>
          <a:solidFill>
            <a:srgbClr val="ffffff"/>
          </a:solidFill>
        </p:spPr>
      </p:sp>
    </p:spTree>
  </p:cSld>
  <p:transition>
    <p:fade/>
  </p:transition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CustomShape 1"/>
          <p:cNvSpPr/>
          <p:nvPr/>
        </p:nvSpPr>
        <p:spPr>
          <a:xfrm>
            <a:off x="313200" y="612000"/>
            <a:ext cx="8830080" cy="83736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lnSpc>
                <a:spcPct val="90000"/>
              </a:lnSpc>
            </a:pPr>
            <a:r>
              <a:rPr lang="en-US" sz="2000">
                <a:solidFill>
                  <a:srgbClr val="323232"/>
                </a:solidFill>
                <a:latin typeface="Arial"/>
              </a:rPr>
              <a:t>Avaya Aura</a:t>
            </a:r>
            <a:r>
              <a:rPr lang="en-US" sz="2000">
                <a:solidFill>
                  <a:srgbClr val="000000"/>
                </a:solidFill>
                <a:latin typeface="Arial"/>
              </a:rPr>
              <a:t>®</a:t>
            </a:r>
            <a:r>
              <a:rPr lang="en-US" sz="2000">
                <a:solidFill>
                  <a:srgbClr val="323232"/>
                </a:solidFill>
                <a:latin typeface="Arial"/>
              </a:rPr>
              <a:t> Conferencing  7.0 &amp; Avaya Flare Experience  1.0 </a:t>
            </a:r>
            <a:r>
              <a:rPr lang="en-US" sz="2800">
                <a:solidFill>
                  <a:srgbClr val="323232"/>
                </a:solidFill>
                <a:latin typeface="Arial"/>
              </a:rPr>
              <a:t>Differentiators</a:t>
            </a:r>
            <a:endParaRPr/>
          </a:p>
        </p:txBody>
      </p:sp>
      <p:sp>
        <p:nvSpPr>
          <p:cNvPr id="401" name="CustomShape 2"/>
          <p:cNvSpPr/>
          <p:nvPr/>
        </p:nvSpPr>
        <p:spPr>
          <a:xfrm>
            <a:off x="1767240" y="2913480"/>
            <a:ext cx="913680" cy="913680"/>
          </a:xfrm>
          <a:prstGeom prst="rect">
            <a:avLst/>
          </a:prstGeom>
        </p:spPr>
      </p:sp>
      <p:sp>
        <p:nvSpPr>
          <p:cNvPr id="402" name="CustomShape 3"/>
          <p:cNvSpPr/>
          <p:nvPr/>
        </p:nvSpPr>
        <p:spPr>
          <a:xfrm>
            <a:off x="69120" y="2449800"/>
            <a:ext cx="2864880" cy="2322720"/>
          </a:xfrm>
          <a:prstGeom prst="rect">
            <a:avLst/>
          </a:prstGeom>
          <a:gradFill>
            <a:gsLst>
              <a:gs pos="0">
                <a:srgbClr val="cc0000"/>
              </a:gs>
              <a:gs pos="50000">
                <a:srgbClr val="780000"/>
              </a:gs>
              <a:gs pos="100000">
                <a:srgbClr val="cc0000"/>
              </a:gs>
            </a:gsLst>
            <a:lin ang="5400000"/>
          </a:gradFill>
          <a:ln w="19080">
            <a:solidFill>
              <a:srgbClr val="ffffff"/>
            </a:solidFill>
            <a:round/>
          </a:ln>
        </p:spPr>
      </p:sp>
      <p:sp>
        <p:nvSpPr>
          <p:cNvPr id="403" name="CustomShape 4"/>
          <p:cNvSpPr/>
          <p:nvPr/>
        </p:nvSpPr>
        <p:spPr>
          <a:xfrm>
            <a:off x="213120" y="2617560"/>
            <a:ext cx="2582640" cy="2008440"/>
          </a:xfrm>
          <a:prstGeom prst="rect">
            <a:avLst/>
          </a:prstGeom>
          <a:solidFill>
            <a:srgbClr val="d9d9d9"/>
          </a:solidFill>
          <a:ln w="19080">
            <a:solidFill>
              <a:srgbClr val="ffffff"/>
            </a:solidFill>
            <a:round/>
          </a:ln>
        </p:spPr>
      </p:sp>
      <p:sp>
        <p:nvSpPr>
          <p:cNvPr id="404" name="CustomShape 5"/>
          <p:cNvSpPr/>
          <p:nvPr/>
        </p:nvSpPr>
        <p:spPr>
          <a:xfrm>
            <a:off x="210240" y="2610720"/>
            <a:ext cx="2601360" cy="1907280"/>
          </a:xfrm>
          <a:prstGeom prst="rect">
            <a:avLst/>
          </a:prstGeom>
        </p:spPr>
        <p:txBody>
          <a:bodyPr anchor="ctr" anchorCtr="1" bIns="45000" lIns="90000" rIns="90000" tIns="45000"/>
          <a:p>
            <a:pPr algn="ctr">
              <a:lnSpc>
                <a:spcPct val="90000"/>
              </a:lnSpc>
            </a:pPr>
            <a:r>
              <a:rPr lang="en-US">
                <a:solidFill>
                  <a:srgbClr val="323232"/>
                </a:solidFill>
              </a:rPr>
              <a:t>UC- integrated collaboration: Avaya Aura providing voice, video, IM, presence, email &amp; content sharing all-in-one</a:t>
            </a:r>
            <a:endParaRPr/>
          </a:p>
        </p:txBody>
      </p:sp>
      <p:sp>
        <p:nvSpPr>
          <p:cNvPr id="405" name="CustomShape 6"/>
          <p:cNvSpPr/>
          <p:nvPr/>
        </p:nvSpPr>
        <p:spPr>
          <a:xfrm>
            <a:off x="3142440" y="2469240"/>
            <a:ext cx="2865240" cy="2322720"/>
          </a:xfrm>
          <a:prstGeom prst="rect">
            <a:avLst/>
          </a:prstGeom>
          <a:gradFill>
            <a:gsLst>
              <a:gs pos="0">
                <a:srgbClr val="cc0000"/>
              </a:gs>
              <a:gs pos="50000">
                <a:srgbClr val="780000"/>
              </a:gs>
              <a:gs pos="100000">
                <a:srgbClr val="cc0000"/>
              </a:gs>
            </a:gsLst>
            <a:lin ang="5400000"/>
          </a:gradFill>
          <a:ln w="19080">
            <a:solidFill>
              <a:srgbClr val="ffffff"/>
            </a:solidFill>
            <a:round/>
          </a:ln>
        </p:spPr>
      </p:sp>
      <p:sp>
        <p:nvSpPr>
          <p:cNvPr id="406" name="CustomShape 7"/>
          <p:cNvSpPr/>
          <p:nvPr/>
        </p:nvSpPr>
        <p:spPr>
          <a:xfrm>
            <a:off x="3286440" y="2636640"/>
            <a:ext cx="2582640" cy="2008440"/>
          </a:xfrm>
          <a:prstGeom prst="rect">
            <a:avLst/>
          </a:prstGeom>
          <a:solidFill>
            <a:srgbClr val="d9d9d9"/>
          </a:solidFill>
          <a:ln w="19080">
            <a:solidFill>
              <a:srgbClr val="ffffff"/>
            </a:solidFill>
            <a:round/>
          </a:ln>
        </p:spPr>
      </p:sp>
      <p:sp>
        <p:nvSpPr>
          <p:cNvPr id="407" name="CustomShape 8"/>
          <p:cNvSpPr/>
          <p:nvPr/>
        </p:nvSpPr>
        <p:spPr>
          <a:xfrm>
            <a:off x="3251880" y="2631240"/>
            <a:ext cx="2601360" cy="1839960"/>
          </a:xfrm>
          <a:prstGeom prst="rect">
            <a:avLst/>
          </a:prstGeom>
        </p:spPr>
        <p:txBody>
          <a:bodyPr anchor="ctr" anchorCtr="1" bIns="45000" lIns="90000" rIns="90000" tIns="45000"/>
          <a:p>
            <a:pPr algn="ctr">
              <a:lnSpc>
                <a:spcPct val="90000"/>
              </a:lnSpc>
            </a:pPr>
            <a:r>
              <a:rPr lang="en-US">
                <a:solidFill>
                  <a:srgbClr val="323232"/>
                </a:solidFill>
              </a:rPr>
              <a:t>Architected for high performance and scalability to 7,500 concurrent sessions</a:t>
            </a:r>
            <a:endParaRPr/>
          </a:p>
        </p:txBody>
      </p:sp>
      <p:sp>
        <p:nvSpPr>
          <p:cNvPr id="408" name="CustomShape 9"/>
          <p:cNvSpPr/>
          <p:nvPr/>
        </p:nvSpPr>
        <p:spPr>
          <a:xfrm>
            <a:off x="6201360" y="2455200"/>
            <a:ext cx="2865240" cy="2322720"/>
          </a:xfrm>
          <a:prstGeom prst="rect">
            <a:avLst/>
          </a:prstGeom>
          <a:gradFill>
            <a:gsLst>
              <a:gs pos="0">
                <a:srgbClr val="cc0000"/>
              </a:gs>
              <a:gs pos="50000">
                <a:srgbClr val="780000"/>
              </a:gs>
              <a:gs pos="100000">
                <a:srgbClr val="cc0000"/>
              </a:gs>
            </a:gsLst>
            <a:lin ang="5400000"/>
          </a:gradFill>
          <a:ln w="19080">
            <a:solidFill>
              <a:srgbClr val="ffffff"/>
            </a:solidFill>
            <a:round/>
          </a:ln>
        </p:spPr>
      </p:sp>
      <p:sp>
        <p:nvSpPr>
          <p:cNvPr id="409" name="CustomShape 10"/>
          <p:cNvSpPr/>
          <p:nvPr/>
        </p:nvSpPr>
        <p:spPr>
          <a:xfrm>
            <a:off x="6345360" y="2622960"/>
            <a:ext cx="2582640" cy="2008440"/>
          </a:xfrm>
          <a:prstGeom prst="rect">
            <a:avLst/>
          </a:prstGeom>
          <a:solidFill>
            <a:srgbClr val="d9d9d9"/>
          </a:solidFill>
          <a:ln w="19080">
            <a:solidFill>
              <a:srgbClr val="ffffff"/>
            </a:solidFill>
            <a:round/>
          </a:ln>
        </p:spPr>
      </p:sp>
      <p:sp>
        <p:nvSpPr>
          <p:cNvPr id="410" name="CustomShape 11"/>
          <p:cNvSpPr/>
          <p:nvPr/>
        </p:nvSpPr>
        <p:spPr>
          <a:xfrm>
            <a:off x="6277320" y="2652120"/>
            <a:ext cx="2601360" cy="1839960"/>
          </a:xfrm>
          <a:prstGeom prst="rect">
            <a:avLst/>
          </a:prstGeom>
        </p:spPr>
        <p:txBody>
          <a:bodyPr anchor="ctr" anchorCtr="1" bIns="45000" lIns="90000" rIns="90000" tIns="45000"/>
          <a:p>
            <a:pPr algn="ctr">
              <a:lnSpc>
                <a:spcPct val="90000"/>
              </a:lnSpc>
            </a:pPr>
            <a:r>
              <a:rPr lang="en-US">
                <a:solidFill>
                  <a:srgbClr val="323232"/>
                </a:solidFill>
              </a:rPr>
              <a:t>Optimizes network bandwidth with SVC and cascading architecture to lower WAN usage and </a:t>
            </a:r>
            <a:endParaRPr/>
          </a:p>
          <a:p>
            <a:pPr algn="ctr">
              <a:lnSpc>
                <a:spcPct val="90000"/>
              </a:lnSpc>
            </a:pPr>
            <a:r>
              <a:rPr lang="en-US">
                <a:solidFill>
                  <a:srgbClr val="323232"/>
                </a:solidFill>
              </a:rPr>
              <a:t>overall TCO </a:t>
            </a:r>
            <a:endParaRPr/>
          </a:p>
        </p:txBody>
      </p:sp>
      <p:sp>
        <p:nvSpPr>
          <p:cNvPr id="411" name="CustomShape 12"/>
          <p:cNvSpPr/>
          <p:nvPr/>
        </p:nvSpPr>
        <p:spPr>
          <a:xfrm>
            <a:off x="780840" y="2144880"/>
            <a:ext cx="1518480" cy="33804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90000"/>
              </a:lnSpc>
            </a:pPr>
            <a:r>
              <a:rPr b="1" lang="en-US">
                <a:solidFill>
                  <a:srgbClr val="323232"/>
                </a:solidFill>
                <a:latin typeface="Arial"/>
              </a:rPr>
              <a:t>Integrated</a:t>
            </a:r>
            <a:endParaRPr/>
          </a:p>
        </p:txBody>
      </p:sp>
      <p:sp>
        <p:nvSpPr>
          <p:cNvPr id="412" name="CustomShape 13"/>
          <p:cNvSpPr/>
          <p:nvPr/>
        </p:nvSpPr>
        <p:spPr>
          <a:xfrm>
            <a:off x="3581280" y="2144880"/>
            <a:ext cx="2103840" cy="33804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90000"/>
              </a:lnSpc>
            </a:pPr>
            <a:r>
              <a:rPr b="1" lang="en-US">
                <a:solidFill>
                  <a:srgbClr val="323232"/>
                </a:solidFill>
                <a:latin typeface="Arial"/>
              </a:rPr>
              <a:t>Highly Scalable</a:t>
            </a:r>
            <a:endParaRPr/>
          </a:p>
        </p:txBody>
      </p:sp>
      <p:sp>
        <p:nvSpPr>
          <p:cNvPr id="413" name="CustomShape 14"/>
          <p:cNvSpPr/>
          <p:nvPr/>
        </p:nvSpPr>
        <p:spPr>
          <a:xfrm>
            <a:off x="6844680" y="2144880"/>
            <a:ext cx="1634400" cy="33804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90000"/>
              </a:lnSpc>
            </a:pPr>
            <a:r>
              <a:rPr b="1" lang="en-US">
                <a:solidFill>
                  <a:srgbClr val="323232"/>
                </a:solidFill>
                <a:latin typeface="Arial"/>
              </a:rPr>
              <a:t>Lower TCO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CustomShape 1"/>
          <p:cNvSpPr/>
          <p:nvPr/>
        </p:nvSpPr>
        <p:spPr>
          <a:xfrm>
            <a:off x="1666800" y="1513440"/>
            <a:ext cx="5285160" cy="4874040"/>
          </a:xfrm>
          <a:prstGeom prst="flowChartConnector">
            <a:avLst/>
          </a:prstGeom>
          <a:gradFill>
            <a:gsLst>
              <a:gs pos="0">
                <a:srgbClr val="ff8585"/>
              </a:gs>
              <a:gs pos="100000">
                <a:srgbClr val="ff8585"/>
              </a:gs>
            </a:gsLst>
            <a:path path="rect"/>
          </a:gradFill>
        </p:spPr>
      </p:sp>
      <p:sp>
        <p:nvSpPr>
          <p:cNvPr id="415" name="CustomShape 2"/>
          <p:cNvSpPr/>
          <p:nvPr/>
        </p:nvSpPr>
        <p:spPr>
          <a:xfrm>
            <a:off x="1729800" y="1529280"/>
            <a:ext cx="5285160" cy="4874040"/>
          </a:xfrm>
          <a:prstGeom prst="flowChartConnector">
            <a:avLst/>
          </a:prstGeom>
          <a:ln w="127080">
            <a:solidFill>
              <a:srgbClr val="cc0000"/>
            </a:solidFill>
            <a:miter/>
          </a:ln>
        </p:spPr>
      </p:sp>
      <p:sp>
        <p:nvSpPr>
          <p:cNvPr id="416" name="CustomShape 3"/>
          <p:cNvSpPr/>
          <p:nvPr/>
        </p:nvSpPr>
        <p:spPr>
          <a:xfrm>
            <a:off x="1270080" y="1321920"/>
            <a:ext cx="757080" cy="828360"/>
          </a:xfrm>
          <a:prstGeom prst="rect">
            <a:avLst/>
          </a:prstGeom>
        </p:spPr>
      </p:sp>
      <p:sp>
        <p:nvSpPr>
          <p:cNvPr id="417" name="CustomShape 4"/>
          <p:cNvSpPr/>
          <p:nvPr/>
        </p:nvSpPr>
        <p:spPr>
          <a:xfrm>
            <a:off x="533520" y="1228320"/>
            <a:ext cx="757080" cy="828360"/>
          </a:xfrm>
          <a:prstGeom prst="rect">
            <a:avLst/>
          </a:prstGeom>
        </p:spPr>
      </p:sp>
      <p:sp>
        <p:nvSpPr>
          <p:cNvPr id="418" name="CustomShape 5"/>
          <p:cNvSpPr/>
          <p:nvPr/>
        </p:nvSpPr>
        <p:spPr>
          <a:xfrm>
            <a:off x="3642480" y="4284720"/>
            <a:ext cx="1598040" cy="2312280"/>
          </a:xfrm>
          <a:prstGeom prst="rect">
            <a:avLst/>
          </a:prstGeom>
          <a:gradFill>
            <a:gsLst>
              <a:gs pos="0">
                <a:srgbClr val="404040"/>
              </a:gs>
              <a:gs pos="100000">
                <a:srgbClr val="808080"/>
              </a:gs>
            </a:gsLst>
            <a:lin ang="5400000"/>
          </a:gradFill>
          <a:ln w="19080">
            <a:solidFill>
              <a:srgbClr val="f28c8c"/>
            </a:solidFill>
            <a:round/>
          </a:ln>
        </p:spPr>
      </p:sp>
      <p:sp>
        <p:nvSpPr>
          <p:cNvPr id="419" name="CustomShape 6"/>
          <p:cNvSpPr/>
          <p:nvPr/>
        </p:nvSpPr>
        <p:spPr>
          <a:xfrm>
            <a:off x="4434120" y="2960280"/>
            <a:ext cx="1748160" cy="2113920"/>
          </a:xfrm>
          <a:prstGeom prst="rect">
            <a:avLst/>
          </a:prstGeom>
          <a:gradFill>
            <a:gsLst>
              <a:gs pos="0">
                <a:srgbClr val="404040"/>
              </a:gs>
              <a:gs pos="100000">
                <a:srgbClr val="808080"/>
              </a:gs>
            </a:gsLst>
            <a:lin ang="19458000"/>
          </a:gradFill>
          <a:ln w="19080">
            <a:solidFill>
              <a:srgbClr val="f28c8c"/>
            </a:solidFill>
            <a:round/>
          </a:ln>
        </p:spPr>
      </p:sp>
      <p:sp>
        <p:nvSpPr>
          <p:cNvPr id="420" name="CustomShape 7"/>
          <p:cNvSpPr/>
          <p:nvPr/>
        </p:nvSpPr>
        <p:spPr>
          <a:xfrm flipH="1">
            <a:off x="5446800" y="4634640"/>
            <a:ext cx="1748160" cy="2113560"/>
          </a:xfrm>
          <a:prstGeom prst="rect">
            <a:avLst/>
          </a:prstGeom>
          <a:gradFill>
            <a:gsLst>
              <a:gs pos="0">
                <a:srgbClr val="404040"/>
              </a:gs>
              <a:gs pos="100000">
                <a:srgbClr val="808080"/>
              </a:gs>
            </a:gsLst>
            <a:lin ang="12948000"/>
          </a:gradFill>
          <a:ln w="19080">
            <a:solidFill>
              <a:srgbClr val="f28c8c"/>
            </a:solidFill>
            <a:round/>
          </a:ln>
        </p:spPr>
      </p:sp>
      <p:sp>
        <p:nvSpPr>
          <p:cNvPr id="421" name="CustomShape 8"/>
          <p:cNvSpPr/>
          <p:nvPr/>
        </p:nvSpPr>
        <p:spPr>
          <a:xfrm>
            <a:off x="5232600" y="3309480"/>
            <a:ext cx="1363680" cy="58320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90000"/>
              </a:lnSpc>
            </a:pPr>
            <a:r>
              <a:rPr b="1" lang="en-US">
                <a:solidFill>
                  <a:srgbClr val="323232"/>
                </a:solidFill>
                <a:latin typeface="Arial"/>
              </a:rPr>
              <a:t>Resolution </a:t>
            </a:r>
            <a:endParaRPr/>
          </a:p>
          <a:p>
            <a:pPr algn="ctr">
              <a:lnSpc>
                <a:spcPct val="90000"/>
              </a:lnSpc>
            </a:pPr>
            <a:r>
              <a:rPr b="1" lang="en-US">
                <a:solidFill>
                  <a:srgbClr val="323232"/>
                </a:solidFill>
                <a:latin typeface="Arial"/>
              </a:rPr>
              <a:t>(# pixels) </a:t>
            </a:r>
            <a:endParaRPr/>
          </a:p>
        </p:txBody>
      </p:sp>
      <p:sp>
        <p:nvSpPr>
          <p:cNvPr id="422" name="CustomShape 9"/>
          <p:cNvSpPr/>
          <p:nvPr/>
        </p:nvSpPr>
        <p:spPr>
          <a:xfrm>
            <a:off x="3792600" y="5067360"/>
            <a:ext cx="1363680" cy="58320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90000"/>
              </a:lnSpc>
            </a:pPr>
            <a:r>
              <a:rPr b="1" lang="en-US">
                <a:solidFill>
                  <a:srgbClr val="323232"/>
                </a:solidFill>
                <a:latin typeface="Arial"/>
              </a:rPr>
              <a:t>Frame </a:t>
            </a:r>
            <a:endParaRPr/>
          </a:p>
          <a:p>
            <a:pPr algn="ctr">
              <a:lnSpc>
                <a:spcPct val="90000"/>
              </a:lnSpc>
            </a:pPr>
            <a:r>
              <a:rPr b="1" lang="en-US">
                <a:solidFill>
                  <a:srgbClr val="323232"/>
                </a:solidFill>
                <a:latin typeface="Arial"/>
              </a:rPr>
              <a:t>Rate</a:t>
            </a:r>
            <a:endParaRPr/>
          </a:p>
        </p:txBody>
      </p:sp>
      <p:sp>
        <p:nvSpPr>
          <p:cNvPr id="423" name="CustomShape 10"/>
          <p:cNvSpPr/>
          <p:nvPr/>
        </p:nvSpPr>
        <p:spPr>
          <a:xfrm>
            <a:off x="2531160" y="2532240"/>
            <a:ext cx="1363680" cy="33660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90000"/>
              </a:lnSpc>
            </a:pPr>
            <a:r>
              <a:rPr b="1" lang="en-US">
                <a:solidFill>
                  <a:srgbClr val="323232"/>
                </a:solidFill>
                <a:latin typeface="Arial"/>
              </a:rPr>
              <a:t>Bit rate</a:t>
            </a:r>
            <a:endParaRPr/>
          </a:p>
        </p:txBody>
      </p:sp>
      <p:sp>
        <p:nvSpPr>
          <p:cNvPr id="424" name="CustomShape 11"/>
          <p:cNvSpPr/>
          <p:nvPr/>
        </p:nvSpPr>
        <p:spPr>
          <a:xfrm>
            <a:off x="457200" y="434880"/>
            <a:ext cx="8228880" cy="83736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lnSpc>
                <a:spcPct val="90000"/>
              </a:lnSpc>
            </a:pPr>
            <a:r>
              <a:rPr lang="en-US" sz="2800">
                <a:solidFill>
                  <a:srgbClr val="323232"/>
                </a:solidFill>
                <a:latin typeface="Arial"/>
              </a:rPr>
              <a:t>Traditional Advanced Video Codec compresses video to fixed parameter single streams </a:t>
            </a:r>
            <a:endParaRPr/>
          </a:p>
        </p:txBody>
      </p:sp>
    </p:spTree>
  </p:cSld>
  <p:transition>
    <p:fade/>
  </p:transition>
  <p:timing>
    <p:tnLst>
      <p:par>
        <p:cTn dur="indefinite" id="1" nodeType="tmRoot" restart="never">
          <p:childTnLst>
            <p:seq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7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8" nodeType="withEffect" presetClass="entr" presetID="23" presetSubtype="28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10"/>
                                        <p:tgtEl>
                                          <p:spTgt spid="415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4/3*width"/>
                                          </p:val>
                                        </p:tav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11"/>
                                        <p:tgtEl>
                                          <p:spTgt spid="415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4/3*height"/>
                                          </p:val>
                                        </p:tav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12" nodeType="with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14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5" nodeType="withEffect" presetClass="entr" presetID="23" presetSubtype="28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17"/>
                                        <p:tgtEl>
                                          <p:spTgt spid="414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4/3*width"/>
                                          </p:val>
                                        </p:tav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18"/>
                                        <p:tgtEl>
                                          <p:spTgt spid="414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4/3*height"/>
                                          </p:val>
                                        </p:tav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9">
                            <p:stCondLst>
                              <p:cond delay="500"/>
                            </p:stCondLst>
                            <p:childTnLst>
                              <p:par>
                                <p:cTn fill="hold" id="20" nodeType="after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2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3" nodeType="withEffect" presetClass="path" presetID="42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  <p:par>
                                <p:cTn fill="hold" id="24" nodeType="with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6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7" nodeType="withEffect" presetClass="path" presetID="42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  <p:par>
                                <p:cTn fill="hold" id="28" nodeType="with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3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31" nodeType="withEffect" presetClass="path" presetID="42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  <p:par>
                          <p:cTn fill="hold" id="32">
                            <p:stCondLst>
                              <p:cond delay="1500"/>
                            </p:stCondLst>
                            <p:childTnLst>
                              <p:par>
                                <p:cTn fill="hold" id="33" nodeType="after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35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36" nodeType="with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38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39" nodeType="with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41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425" name="Picture 54"/>
          <p:cNvPicPr/>
          <p:nvPr/>
        </p:nvPicPr>
        <p:blipFill>
          <a:blip r:embed="rId1"/>
          <a:stretch>
            <a:fillRect/>
          </a:stretch>
        </p:blipFill>
        <p:spPr>
          <a:xfrm>
            <a:off x="1973160" y="3444840"/>
            <a:ext cx="2601360" cy="565920"/>
          </a:xfrm>
          <a:prstGeom prst="rect">
            <a:avLst/>
          </a:prstGeom>
        </p:spPr>
      </p:pic>
      <p:sp>
        <p:nvSpPr>
          <p:cNvPr id="426" name="CustomShape 1"/>
          <p:cNvSpPr/>
          <p:nvPr/>
        </p:nvSpPr>
        <p:spPr>
          <a:xfrm>
            <a:off x="237960" y="6350040"/>
            <a:ext cx="1639440" cy="5225760"/>
          </a:xfrm>
          <a:prstGeom prst="roundRect">
            <a:avLst>
              <a:gd fmla="val 0" name="adj"/>
            </a:avLst>
          </a:prstGeom>
          <a:gradFill>
            <a:gsLst>
              <a:gs pos="0">
                <a:srgbClr val="ffffff"/>
              </a:gs>
              <a:gs pos="50000">
                <a:srgbClr val="979797"/>
              </a:gs>
              <a:gs pos="100000">
                <a:srgbClr val="ffffff"/>
              </a:gs>
            </a:gsLst>
            <a:lin ang="0"/>
          </a:gradFill>
          <a:ln w="25560">
            <a:solidFill>
              <a:srgbClr val="4b80b6"/>
            </a:solidFill>
            <a:round/>
          </a:ln>
        </p:spPr>
      </p:sp>
      <p:sp>
        <p:nvSpPr>
          <p:cNvPr id="427" name="CustomShape 2"/>
          <p:cNvSpPr/>
          <p:nvPr/>
        </p:nvSpPr>
        <p:spPr>
          <a:xfrm flipH="1">
            <a:off x="2915640" y="1580760"/>
            <a:ext cx="2185200" cy="1035360"/>
          </a:xfrm>
          <a:prstGeom prst="rect">
            <a:avLst/>
          </a:prstGeom>
          <a:gradFill>
            <a:gsLst>
              <a:gs pos="0">
                <a:srgbClr val="ffffff"/>
              </a:gs>
              <a:gs pos="50000">
                <a:srgbClr val="979797"/>
              </a:gs>
              <a:gs pos="100000">
                <a:srgbClr val="ffffff"/>
              </a:gs>
            </a:gsLst>
            <a:lin ang="16200000"/>
          </a:gradFill>
          <a:ln w="25560">
            <a:solidFill>
              <a:srgbClr val="7eaedf"/>
            </a:solidFill>
            <a:round/>
          </a:ln>
        </p:spPr>
      </p:sp>
      <p:pic>
        <p:nvPicPr>
          <p:cNvPr descr="" id="428" name="Picture 54"/>
          <p:cNvPicPr/>
          <p:nvPr/>
        </p:nvPicPr>
        <p:blipFill>
          <a:blip r:embed="rId2"/>
          <a:stretch>
            <a:fillRect/>
          </a:stretch>
        </p:blipFill>
        <p:spPr>
          <a:xfrm>
            <a:off x="4289400" y="3444840"/>
            <a:ext cx="1339200" cy="565920"/>
          </a:xfrm>
          <a:prstGeom prst="rect">
            <a:avLst/>
          </a:prstGeom>
        </p:spPr>
      </p:pic>
      <p:sp>
        <p:nvSpPr>
          <p:cNvPr id="429" name="CustomShape 3"/>
          <p:cNvSpPr/>
          <p:nvPr/>
        </p:nvSpPr>
        <p:spPr>
          <a:xfrm>
            <a:off x="457200" y="434880"/>
            <a:ext cx="8228880" cy="837360"/>
          </a:xfrm>
          <a:prstGeom prst="rect">
            <a:avLst/>
          </a:prstGeom>
        </p:spPr>
        <p:txBody>
          <a:bodyPr anchor="b" bIns="45000" lIns="90000" rIns="90000" tIns="45000"/>
          <a:p>
            <a:r>
              <a:rPr lang="en-US" sz="2800">
                <a:solidFill>
                  <a:srgbClr val="323232"/>
                </a:solidFill>
                <a:latin typeface="Arial"/>
              </a:rPr>
              <a:t>Traditional video conferencing using </a:t>
            </a:r>
            <a:endParaRPr/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rgbClr val="323232"/>
                </a:solidFill>
                <a:latin typeface="Arial"/>
              </a:rPr>
              <a:t>H.264 Advanced Video Codec (AVC)</a:t>
            </a:r>
            <a:endParaRPr/>
          </a:p>
        </p:txBody>
      </p:sp>
      <p:sp>
        <p:nvSpPr>
          <p:cNvPr id="430" name="CustomShape 4"/>
          <p:cNvSpPr/>
          <p:nvPr/>
        </p:nvSpPr>
        <p:spPr>
          <a:xfrm>
            <a:off x="206280" y="3057480"/>
            <a:ext cx="1254960" cy="1254960"/>
          </a:xfrm>
          <a:prstGeom prst="ellipse">
            <a:avLst/>
          </a:prstGeom>
          <a:gradFill>
            <a:gsLst>
              <a:gs pos="0">
                <a:srgbClr val="ffffff"/>
              </a:gs>
              <a:gs pos="50000">
                <a:srgbClr val="a9a9a9"/>
              </a:gs>
              <a:gs pos="100000">
                <a:srgbClr val="ffffff"/>
              </a:gs>
            </a:gsLst>
            <a:lin ang="5400000"/>
          </a:gradFill>
          <a:ln w="19080">
            <a:solidFill>
              <a:srgbClr val="ffffff"/>
            </a:solidFill>
            <a:miter/>
          </a:ln>
        </p:spPr>
      </p:sp>
      <p:sp>
        <p:nvSpPr>
          <p:cNvPr id="431" name="CustomShape 5"/>
          <p:cNvSpPr/>
          <p:nvPr/>
        </p:nvSpPr>
        <p:spPr>
          <a:xfrm>
            <a:off x="206280" y="3057480"/>
            <a:ext cx="1254960" cy="1254960"/>
          </a:xfrm>
          <a:prstGeom prst="donut">
            <a:avLst>
              <a:gd fmla="val 5773" name="adj"/>
            </a:avLst>
          </a:prstGeom>
          <a:gradFill>
            <a:gsLst>
              <a:gs pos="0">
                <a:srgbClr val="ababab"/>
              </a:gs>
              <a:gs pos="100000">
                <a:srgbClr val="e5e5e5"/>
              </a:gs>
            </a:gsLst>
            <a:lin ang="16200000"/>
          </a:gradFill>
          <a:ln w="9360">
            <a:solidFill>
              <a:srgbClr val="cc0000"/>
            </a:solidFill>
            <a:miter/>
          </a:ln>
        </p:spPr>
      </p:sp>
      <p:pic>
        <p:nvPicPr>
          <p:cNvPr descr="" id="432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237960" y="3186000"/>
            <a:ext cx="1200960" cy="924840"/>
          </a:xfrm>
          <a:prstGeom prst="rect">
            <a:avLst/>
          </a:prstGeom>
        </p:spPr>
      </p:pic>
      <p:sp>
        <p:nvSpPr>
          <p:cNvPr id="433" name="CustomShape 6"/>
          <p:cNvSpPr/>
          <p:nvPr/>
        </p:nvSpPr>
        <p:spPr>
          <a:xfrm>
            <a:off x="500040" y="4718160"/>
            <a:ext cx="4168080" cy="1499400"/>
          </a:xfrm>
          <a:prstGeom prst="rect">
            <a:avLst/>
          </a:prstGeom>
        </p:spPr>
      </p:sp>
      <p:sp>
        <p:nvSpPr>
          <p:cNvPr id="434" name="CustomShape 7"/>
          <p:cNvSpPr/>
          <p:nvPr/>
        </p:nvSpPr>
        <p:spPr>
          <a:xfrm>
            <a:off x="279360" y="5049720"/>
            <a:ext cx="5893560" cy="986760"/>
          </a:xfrm>
          <a:prstGeom prst="rect">
            <a:avLst/>
          </a:prstGeom>
        </p:spPr>
        <p:txBody>
          <a:bodyPr anchor="ctr" bIns="0" lIns="0" rIns="0" tIns="0"/>
          <a:p>
            <a:pPr>
              <a:lnSpc>
                <a:spcPct val="90000"/>
              </a:lnSpc>
              <a:buSzPct val="80000"/>
              <a:buFont charset="2" typeface="Wingdings"/>
              <a:buChar char=""/>
            </a:pPr>
            <a:r>
              <a:rPr lang="en-US">
                <a:solidFill>
                  <a:srgbClr val="000000"/>
                </a:solidFill>
                <a:latin typeface="Arial"/>
              </a:rPr>
              <a:t>A transcoding model</a:t>
            </a:r>
            <a:endParaRPr/>
          </a:p>
          <a:p>
            <a:pPr>
              <a:lnSpc>
                <a:spcPct val="90000"/>
              </a:lnSpc>
              <a:buSzPct val="80000"/>
              <a:buFont charset="2" typeface="Wingdings"/>
              <a:buChar char=""/>
            </a:pPr>
            <a:r>
              <a:rPr lang="en-US">
                <a:solidFill>
                  <a:srgbClr val="000000"/>
                </a:solidFill>
                <a:latin typeface="Arial"/>
              </a:rPr>
              <a:t>Multi-point video Control Unit (MCU) hardware to encode/decode/re-encode/scale/compose</a:t>
            </a:r>
            <a:endParaRPr/>
          </a:p>
          <a:p>
            <a:pPr>
              <a:lnSpc>
                <a:spcPct val="90000"/>
              </a:lnSpc>
              <a:buSzPct val="80000"/>
              <a:buFont charset="2" typeface="Wingdings"/>
              <a:buChar char=""/>
            </a:pPr>
            <a:r>
              <a:rPr lang="en-US">
                <a:solidFill>
                  <a:srgbClr val="000000"/>
                </a:solidFill>
                <a:latin typeface="Arial"/>
              </a:rPr>
              <a:t>Sends everything it can in a single compressed stream</a:t>
            </a:r>
            <a:endParaRPr/>
          </a:p>
        </p:txBody>
      </p:sp>
      <p:pic>
        <p:nvPicPr>
          <p:cNvPr descr="" id="435" name="Picture 54"/>
          <p:cNvPicPr/>
          <p:nvPr/>
        </p:nvPicPr>
        <p:blipFill>
          <a:blip r:embed="rId4"/>
          <a:stretch>
            <a:fillRect/>
          </a:stretch>
        </p:blipFill>
        <p:spPr>
          <a:xfrm>
            <a:off x="5628960" y="2716920"/>
            <a:ext cx="2601360" cy="565920"/>
          </a:xfrm>
          <a:prstGeom prst="rect">
            <a:avLst/>
          </a:prstGeom>
        </p:spPr>
      </p:pic>
      <p:sp>
        <p:nvSpPr>
          <p:cNvPr id="436" name="CustomShape 8"/>
          <p:cNvSpPr/>
          <p:nvPr/>
        </p:nvSpPr>
        <p:spPr>
          <a:xfrm>
            <a:off x="5547240" y="2910600"/>
            <a:ext cx="2204640" cy="30528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323232"/>
              </a:gs>
              <a:gs pos="100000">
                <a:srgbClr val="000000"/>
              </a:gs>
            </a:gsLst>
            <a:lin ang="12948000"/>
          </a:gradFill>
        </p:spPr>
      </p:sp>
      <p:pic>
        <p:nvPicPr>
          <p:cNvPr descr="" id="437" name="Picture 55"/>
          <p:cNvPicPr/>
          <p:nvPr/>
        </p:nvPicPr>
        <p:blipFill>
          <a:blip r:embed="rId5"/>
          <a:stretch>
            <a:fillRect/>
          </a:stretch>
        </p:blipFill>
        <p:spPr>
          <a:xfrm>
            <a:off x="5628960" y="2716920"/>
            <a:ext cx="2601360" cy="565920"/>
          </a:xfrm>
          <a:prstGeom prst="rect">
            <a:avLst/>
          </a:prstGeom>
        </p:spPr>
      </p:pic>
      <p:sp>
        <p:nvSpPr>
          <p:cNvPr id="438" name="CustomShape 9"/>
          <p:cNvSpPr/>
          <p:nvPr/>
        </p:nvSpPr>
        <p:spPr>
          <a:xfrm>
            <a:off x="7539120" y="642960"/>
            <a:ext cx="1253520" cy="1253520"/>
          </a:xfrm>
          <a:prstGeom prst="ellipse">
            <a:avLst/>
          </a:prstGeom>
          <a:gradFill>
            <a:gsLst>
              <a:gs pos="0">
                <a:srgbClr val="ffffff"/>
              </a:gs>
              <a:gs pos="50000">
                <a:srgbClr val="a9a9a9"/>
              </a:gs>
              <a:gs pos="100000">
                <a:srgbClr val="ffffff"/>
              </a:gs>
            </a:gsLst>
            <a:lin ang="5400000"/>
          </a:gradFill>
          <a:ln w="19080">
            <a:solidFill>
              <a:srgbClr val="ffffff"/>
            </a:solidFill>
            <a:miter/>
          </a:ln>
        </p:spPr>
      </p:sp>
      <p:sp>
        <p:nvSpPr>
          <p:cNvPr id="439" name="CustomShape 10"/>
          <p:cNvSpPr/>
          <p:nvPr/>
        </p:nvSpPr>
        <p:spPr>
          <a:xfrm>
            <a:off x="7539120" y="642960"/>
            <a:ext cx="1253520" cy="1253520"/>
          </a:xfrm>
          <a:prstGeom prst="donut">
            <a:avLst>
              <a:gd fmla="val 5773" name="adj"/>
            </a:avLst>
          </a:prstGeom>
          <a:gradFill>
            <a:gsLst>
              <a:gs pos="0">
                <a:srgbClr val="ababab"/>
              </a:gs>
              <a:gs pos="100000">
                <a:srgbClr val="e5e5e5"/>
              </a:gs>
            </a:gsLst>
            <a:lin ang="16200000"/>
          </a:gradFill>
          <a:ln w="9360">
            <a:solidFill>
              <a:srgbClr val="cc0000"/>
            </a:solidFill>
            <a:miter/>
          </a:ln>
        </p:spPr>
      </p:sp>
      <p:pic>
        <p:nvPicPr>
          <p:cNvPr descr="" id="440" name="Picture 56"/>
          <p:cNvPicPr/>
          <p:nvPr/>
        </p:nvPicPr>
        <p:blipFill>
          <a:blip r:embed="rId6"/>
          <a:stretch>
            <a:fillRect/>
          </a:stretch>
        </p:blipFill>
        <p:spPr>
          <a:xfrm>
            <a:off x="7764480" y="642960"/>
            <a:ext cx="775440" cy="1180440"/>
          </a:xfrm>
          <a:prstGeom prst="rect">
            <a:avLst/>
          </a:prstGeom>
        </p:spPr>
      </p:pic>
      <p:pic>
        <p:nvPicPr>
          <p:cNvPr descr="" id="441" name="Picture 54"/>
          <p:cNvPicPr/>
          <p:nvPr/>
        </p:nvPicPr>
        <p:blipFill>
          <a:blip r:embed="rId7"/>
          <a:stretch>
            <a:fillRect/>
          </a:stretch>
        </p:blipFill>
        <p:spPr>
          <a:xfrm>
            <a:off x="5969160" y="4248000"/>
            <a:ext cx="2601360" cy="566640"/>
          </a:xfrm>
          <a:prstGeom prst="rect">
            <a:avLst/>
          </a:prstGeom>
        </p:spPr>
      </p:pic>
      <p:sp>
        <p:nvSpPr>
          <p:cNvPr id="442" name="CustomShape 11"/>
          <p:cNvSpPr/>
          <p:nvPr/>
        </p:nvSpPr>
        <p:spPr>
          <a:xfrm flipV="1">
            <a:off x="5725800" y="4257360"/>
            <a:ext cx="2204640" cy="30492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323232"/>
              </a:gs>
              <a:gs pos="100000">
                <a:srgbClr val="000000"/>
              </a:gs>
            </a:gsLst>
            <a:lin ang="8652000"/>
          </a:gradFill>
        </p:spPr>
      </p:sp>
      <p:pic>
        <p:nvPicPr>
          <p:cNvPr descr="" id="443" name="Picture 55"/>
          <p:cNvPicPr/>
          <p:nvPr/>
        </p:nvPicPr>
        <p:blipFill>
          <a:blip r:embed="rId8"/>
          <a:stretch>
            <a:fillRect/>
          </a:stretch>
        </p:blipFill>
        <p:spPr>
          <a:xfrm>
            <a:off x="5969160" y="4248000"/>
            <a:ext cx="2601360" cy="566640"/>
          </a:xfrm>
          <a:prstGeom prst="rect">
            <a:avLst/>
          </a:prstGeom>
        </p:spPr>
      </p:pic>
      <p:pic>
        <p:nvPicPr>
          <p:cNvPr descr="" id="444" name="Picture 54"/>
          <p:cNvPicPr/>
          <p:nvPr/>
        </p:nvPicPr>
        <p:blipFill>
          <a:blip r:embed="rId9"/>
          <a:stretch>
            <a:fillRect/>
          </a:stretch>
        </p:blipFill>
        <p:spPr>
          <a:xfrm>
            <a:off x="5923080" y="3444840"/>
            <a:ext cx="2601360" cy="565920"/>
          </a:xfrm>
          <a:prstGeom prst="rect">
            <a:avLst/>
          </a:prstGeom>
        </p:spPr>
      </p:pic>
      <p:sp>
        <p:nvSpPr>
          <p:cNvPr id="445" name="CustomShape 12"/>
          <p:cNvSpPr/>
          <p:nvPr/>
        </p:nvSpPr>
        <p:spPr>
          <a:xfrm>
            <a:off x="5813640" y="3575880"/>
            <a:ext cx="1516320" cy="30528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323232"/>
              </a:gs>
              <a:gs pos="100000">
                <a:srgbClr val="000000"/>
              </a:gs>
            </a:gsLst>
            <a:lin ang="10800000"/>
          </a:gradFill>
        </p:spPr>
      </p:sp>
      <p:pic>
        <p:nvPicPr>
          <p:cNvPr descr="" id="446" name="Picture 55"/>
          <p:cNvPicPr/>
          <p:nvPr/>
        </p:nvPicPr>
        <p:blipFill>
          <a:blip r:embed="rId10"/>
          <a:stretch>
            <a:fillRect/>
          </a:stretch>
        </p:blipFill>
        <p:spPr>
          <a:xfrm>
            <a:off x="5923080" y="3444840"/>
            <a:ext cx="2601360" cy="565920"/>
          </a:xfrm>
          <a:prstGeom prst="rect">
            <a:avLst/>
          </a:prstGeom>
        </p:spPr>
      </p:pic>
      <p:sp>
        <p:nvSpPr>
          <p:cNvPr id="447" name="CustomShape 13"/>
          <p:cNvSpPr/>
          <p:nvPr/>
        </p:nvSpPr>
        <p:spPr>
          <a:xfrm>
            <a:off x="7539120" y="3013200"/>
            <a:ext cx="1253880" cy="1254960"/>
          </a:xfrm>
          <a:prstGeom prst="ellipse">
            <a:avLst/>
          </a:prstGeom>
          <a:gradFill>
            <a:gsLst>
              <a:gs pos="0">
                <a:srgbClr val="ffffff"/>
              </a:gs>
              <a:gs pos="50000">
                <a:srgbClr val="a9a9a9"/>
              </a:gs>
              <a:gs pos="100000">
                <a:srgbClr val="ffffff"/>
              </a:gs>
            </a:gsLst>
            <a:lin ang="5400000"/>
          </a:gradFill>
          <a:ln w="19080">
            <a:solidFill>
              <a:srgbClr val="ffffff"/>
            </a:solidFill>
            <a:miter/>
          </a:ln>
        </p:spPr>
      </p:sp>
      <p:sp>
        <p:nvSpPr>
          <p:cNvPr id="448" name="CustomShape 14"/>
          <p:cNvSpPr/>
          <p:nvPr/>
        </p:nvSpPr>
        <p:spPr>
          <a:xfrm>
            <a:off x="7539120" y="3013200"/>
            <a:ext cx="1253880" cy="1254960"/>
          </a:xfrm>
          <a:prstGeom prst="donut">
            <a:avLst>
              <a:gd fmla="val 5773" name="adj"/>
            </a:avLst>
          </a:prstGeom>
          <a:gradFill>
            <a:gsLst>
              <a:gs pos="0">
                <a:srgbClr val="ababab"/>
              </a:gs>
              <a:gs pos="100000">
                <a:srgbClr val="e5e5e5"/>
              </a:gs>
            </a:gsLst>
            <a:lin ang="16200000"/>
          </a:gradFill>
          <a:ln w="9360">
            <a:solidFill>
              <a:srgbClr val="cc0000"/>
            </a:solidFill>
            <a:miter/>
          </a:ln>
        </p:spPr>
      </p:sp>
      <p:pic>
        <p:nvPicPr>
          <p:cNvPr descr="" id="449" name="Picture 55"/>
          <p:cNvPicPr/>
          <p:nvPr/>
        </p:nvPicPr>
        <p:blipFill>
          <a:blip r:embed="rId11"/>
          <a:stretch>
            <a:fillRect/>
          </a:stretch>
        </p:blipFill>
        <p:spPr>
          <a:xfrm>
            <a:off x="7516800" y="3127320"/>
            <a:ext cx="1321560" cy="986760"/>
          </a:xfrm>
          <a:prstGeom prst="rect">
            <a:avLst/>
          </a:prstGeom>
        </p:spPr>
      </p:pic>
      <p:sp>
        <p:nvSpPr>
          <p:cNvPr id="450" name="CustomShape 15"/>
          <p:cNvSpPr/>
          <p:nvPr/>
        </p:nvSpPr>
        <p:spPr>
          <a:xfrm>
            <a:off x="7559640" y="5246640"/>
            <a:ext cx="1253520" cy="1254960"/>
          </a:xfrm>
          <a:prstGeom prst="ellipse">
            <a:avLst/>
          </a:prstGeom>
          <a:gradFill>
            <a:gsLst>
              <a:gs pos="0">
                <a:srgbClr val="ffffff"/>
              </a:gs>
              <a:gs pos="50000">
                <a:srgbClr val="a9a9a9"/>
              </a:gs>
              <a:gs pos="100000">
                <a:srgbClr val="ffffff"/>
              </a:gs>
            </a:gsLst>
            <a:lin ang="5400000"/>
          </a:gradFill>
          <a:ln w="19080">
            <a:solidFill>
              <a:srgbClr val="ffffff"/>
            </a:solidFill>
            <a:miter/>
          </a:ln>
        </p:spPr>
      </p:sp>
      <p:sp>
        <p:nvSpPr>
          <p:cNvPr id="451" name="CustomShape 16"/>
          <p:cNvSpPr/>
          <p:nvPr/>
        </p:nvSpPr>
        <p:spPr>
          <a:xfrm>
            <a:off x="7559640" y="5246640"/>
            <a:ext cx="1253520" cy="1254960"/>
          </a:xfrm>
          <a:prstGeom prst="donut">
            <a:avLst>
              <a:gd fmla="val 5773" name="adj"/>
            </a:avLst>
          </a:prstGeom>
          <a:gradFill>
            <a:gsLst>
              <a:gs pos="0">
                <a:srgbClr val="ababab"/>
              </a:gs>
              <a:gs pos="100000">
                <a:srgbClr val="e5e5e5"/>
              </a:gs>
            </a:gsLst>
            <a:lin ang="16200000"/>
          </a:gradFill>
          <a:ln w="9360">
            <a:solidFill>
              <a:srgbClr val="cc0000"/>
            </a:solidFill>
            <a:miter/>
          </a:ln>
        </p:spPr>
      </p:sp>
      <p:pic>
        <p:nvPicPr>
          <p:cNvPr descr="" id="452" name="Picture 2"/>
          <p:cNvPicPr/>
          <p:nvPr/>
        </p:nvPicPr>
        <p:blipFill>
          <a:blip r:embed="rId12"/>
          <a:stretch>
            <a:fillRect/>
          </a:stretch>
        </p:blipFill>
        <p:spPr>
          <a:xfrm>
            <a:off x="7591320" y="5473800"/>
            <a:ext cx="1199520" cy="802440"/>
          </a:xfrm>
          <a:prstGeom prst="rect">
            <a:avLst/>
          </a:prstGeom>
        </p:spPr>
      </p:pic>
      <p:sp>
        <p:nvSpPr>
          <p:cNvPr id="453" name="CustomShape 17"/>
          <p:cNvSpPr/>
          <p:nvPr/>
        </p:nvSpPr>
        <p:spPr>
          <a:xfrm>
            <a:off x="2157480" y="3575880"/>
            <a:ext cx="834480" cy="30528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323232"/>
              </a:gs>
              <a:gs pos="100000">
                <a:srgbClr val="000000"/>
              </a:gs>
            </a:gsLst>
            <a:lin ang="10800000"/>
          </a:gradFill>
        </p:spPr>
      </p:sp>
      <p:sp>
        <p:nvSpPr>
          <p:cNvPr id="454" name="CustomShape 18"/>
          <p:cNvSpPr/>
          <p:nvPr/>
        </p:nvSpPr>
        <p:spPr>
          <a:xfrm>
            <a:off x="4729320" y="3575880"/>
            <a:ext cx="898920" cy="30528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323232"/>
              </a:gs>
              <a:gs pos="100000">
                <a:srgbClr val="000000"/>
              </a:gs>
            </a:gsLst>
            <a:lin ang="10800000"/>
          </a:gradFill>
        </p:spPr>
      </p:sp>
      <p:sp>
        <p:nvSpPr>
          <p:cNvPr id="455" name="CustomShape 19"/>
          <p:cNvSpPr/>
          <p:nvPr/>
        </p:nvSpPr>
        <p:spPr>
          <a:xfrm>
            <a:off x="3279600" y="3057480"/>
            <a:ext cx="1253520" cy="1254960"/>
          </a:xfrm>
          <a:prstGeom prst="ellipse">
            <a:avLst/>
          </a:prstGeom>
          <a:gradFill>
            <a:gsLst>
              <a:gs pos="0">
                <a:srgbClr val="ffffff"/>
              </a:gs>
              <a:gs pos="50000">
                <a:srgbClr val="a9a9a9"/>
              </a:gs>
              <a:gs pos="100000">
                <a:srgbClr val="ffffff"/>
              </a:gs>
            </a:gsLst>
            <a:lin ang="5400000"/>
          </a:gradFill>
          <a:ln w="19080">
            <a:solidFill>
              <a:srgbClr val="ffffff"/>
            </a:solidFill>
            <a:miter/>
          </a:ln>
        </p:spPr>
      </p:sp>
      <p:sp>
        <p:nvSpPr>
          <p:cNvPr id="456" name="CustomShape 20"/>
          <p:cNvSpPr/>
          <p:nvPr/>
        </p:nvSpPr>
        <p:spPr>
          <a:xfrm>
            <a:off x="3279600" y="3057480"/>
            <a:ext cx="1253520" cy="1254960"/>
          </a:xfrm>
          <a:prstGeom prst="donut">
            <a:avLst>
              <a:gd fmla="val 5773" name="adj"/>
            </a:avLst>
          </a:prstGeom>
          <a:gradFill>
            <a:gsLst>
              <a:gs pos="0">
                <a:srgbClr val="ababab"/>
              </a:gs>
              <a:gs pos="100000">
                <a:srgbClr val="e5e5e5"/>
              </a:gs>
            </a:gsLst>
            <a:lin ang="16200000"/>
          </a:gradFill>
          <a:ln w="9360">
            <a:solidFill>
              <a:srgbClr val="cc0000"/>
            </a:solidFill>
            <a:miter/>
          </a:ln>
        </p:spPr>
      </p:sp>
      <p:pic>
        <p:nvPicPr>
          <p:cNvPr descr="" id="457" name="Picture 57"/>
          <p:cNvPicPr/>
          <p:nvPr/>
        </p:nvPicPr>
        <p:blipFill>
          <a:blip r:embed="rId13"/>
          <a:stretch>
            <a:fillRect/>
          </a:stretch>
        </p:blipFill>
        <p:spPr>
          <a:xfrm>
            <a:off x="3138480" y="3151080"/>
            <a:ext cx="1524960" cy="1080360"/>
          </a:xfrm>
          <a:prstGeom prst="rect">
            <a:avLst/>
          </a:prstGeom>
        </p:spPr>
      </p:pic>
      <p:sp>
        <p:nvSpPr>
          <p:cNvPr id="458" name="CustomShape 21"/>
          <p:cNvSpPr/>
          <p:nvPr/>
        </p:nvSpPr>
        <p:spPr>
          <a:xfrm>
            <a:off x="4669200" y="2738160"/>
            <a:ext cx="398880" cy="15210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path path="rect"/>
          </a:gradFill>
        </p:spPr>
        <p:txBody>
          <a:bodyPr anchor="b" bIns="45000" lIns="90000" rIns="90000" tIns="45000" vert="vert"/>
          <a:p>
            <a:pPr algn="ctr">
              <a:lnSpc>
                <a:spcPct val="90000"/>
              </a:lnSpc>
            </a:pPr>
            <a:r>
              <a:rPr b="1" lang="en-US" sz="1600">
                <a:solidFill>
                  <a:srgbClr val="323232"/>
                </a:solidFill>
                <a:latin typeface="Arial"/>
              </a:rPr>
              <a:t>MCU</a:t>
            </a:r>
            <a:endParaRPr/>
          </a:p>
        </p:txBody>
      </p:sp>
      <p:sp>
        <p:nvSpPr>
          <p:cNvPr id="459" name="CustomShape 22"/>
          <p:cNvSpPr/>
          <p:nvPr/>
        </p:nvSpPr>
        <p:spPr>
          <a:xfrm>
            <a:off x="3454560" y="2643120"/>
            <a:ext cx="813600" cy="134280"/>
          </a:xfrm>
          <a:prstGeom prst="ellipse">
            <a:avLst/>
          </a:prstGeom>
          <a:gradFill>
            <a:gsLst>
              <a:gs pos="0">
                <a:srgbClr val="000000"/>
              </a:gs>
              <a:gs pos="100000">
                <a:srgbClr val="000000"/>
              </a:gs>
            </a:gsLst>
            <a:path path="rect"/>
          </a:gradFill>
        </p:spPr>
      </p:sp>
      <p:pic>
        <p:nvPicPr>
          <p:cNvPr descr="" id="460" name="Picture 10"/>
          <p:cNvPicPr/>
          <p:nvPr/>
        </p:nvPicPr>
        <p:blipFill>
          <a:blip r:embed="rId14">
            <a:lum bright="-47000"/>
          </a:blip>
          <a:stretch>
            <a:fillRect/>
          </a:stretch>
        </p:blipFill>
        <p:spPr>
          <a:xfrm>
            <a:off x="3679200" y="2064240"/>
            <a:ext cx="408240" cy="630720"/>
          </a:xfrm>
          <a:prstGeom prst="rect">
            <a:avLst/>
          </a:prstGeom>
        </p:spPr>
      </p:pic>
      <p:sp>
        <p:nvSpPr>
          <p:cNvPr id="461" name="CustomShape 23"/>
          <p:cNvSpPr/>
          <p:nvPr/>
        </p:nvSpPr>
        <p:spPr>
          <a:xfrm>
            <a:off x="4005720" y="1868760"/>
            <a:ext cx="435240" cy="254880"/>
          </a:xfrm>
          <a:prstGeom prst="wedgeRoundRectCallout">
            <a:avLst>
              <a:gd fmla="val 3201" name="adj1"/>
              <a:gd fmla="val 75535" name="adj2"/>
              <a:gd fmla="val 16667" name="adj3"/>
            </a:avLst>
          </a:prstGeom>
          <a:solidFill>
            <a:srgbClr val="000000"/>
          </a:solidFill>
        </p:spPr>
      </p:sp>
      <p:sp>
        <p:nvSpPr>
          <p:cNvPr id="462" name="CustomShape 24"/>
          <p:cNvSpPr/>
          <p:nvPr/>
        </p:nvSpPr>
        <p:spPr>
          <a:xfrm>
            <a:off x="1438200" y="3351600"/>
            <a:ext cx="702360" cy="7023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path path="rect"/>
          </a:gradFill>
        </p:spPr>
      </p:sp>
      <p:sp>
        <p:nvSpPr>
          <p:cNvPr id="463" name="CustomShape 25"/>
          <p:cNvSpPr/>
          <p:nvPr/>
        </p:nvSpPr>
        <p:spPr>
          <a:xfrm>
            <a:off x="1549080" y="2959560"/>
            <a:ext cx="398880" cy="15210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path path="rect"/>
          </a:gradFill>
        </p:spPr>
        <p:txBody>
          <a:bodyPr anchor="b" bIns="45000" lIns="90000" rIns="90000" tIns="45000" vert="vert"/>
          <a:p>
            <a:pPr algn="ctr">
              <a:lnSpc>
                <a:spcPct val="90000"/>
              </a:lnSpc>
            </a:pPr>
            <a:r>
              <a:rPr b="1" lang="en-US" sz="1600">
                <a:solidFill>
                  <a:srgbClr val="323232"/>
                </a:solidFill>
                <a:latin typeface="Arial"/>
              </a:rPr>
              <a:t>Encoding</a:t>
            </a:r>
            <a:endParaRPr/>
          </a:p>
        </p:txBody>
      </p:sp>
      <p:sp>
        <p:nvSpPr>
          <p:cNvPr id="464" name="CustomShape 26"/>
          <p:cNvSpPr/>
          <p:nvPr/>
        </p:nvSpPr>
        <p:spPr>
          <a:xfrm>
            <a:off x="4288320" y="3127320"/>
            <a:ext cx="702360" cy="7023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path path="rect"/>
          </a:gradFill>
        </p:spPr>
      </p:sp>
      <p:sp>
        <p:nvSpPr>
          <p:cNvPr id="465" name="CustomShape 27"/>
          <p:cNvSpPr/>
          <p:nvPr/>
        </p:nvSpPr>
        <p:spPr>
          <a:xfrm>
            <a:off x="4867920" y="3300120"/>
            <a:ext cx="398880" cy="195084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path path="rect"/>
          </a:gradFill>
        </p:spPr>
        <p:txBody>
          <a:bodyPr anchor="b" bIns="45000" lIns="90000" rIns="90000" tIns="45000" vert="vert"/>
          <a:p>
            <a:pPr algn="ctr">
              <a:lnSpc>
                <a:spcPct val="90000"/>
              </a:lnSpc>
            </a:pPr>
            <a:r>
              <a:rPr b="1" lang="en-US" sz="1600">
                <a:solidFill>
                  <a:srgbClr val="323232"/>
                </a:solidFill>
                <a:latin typeface="Arial"/>
              </a:rPr>
              <a:t>Decoding</a:t>
            </a:r>
            <a:endParaRPr/>
          </a:p>
        </p:txBody>
      </p:sp>
      <p:sp>
        <p:nvSpPr>
          <p:cNvPr id="466" name="CustomShape 28"/>
          <p:cNvSpPr/>
          <p:nvPr/>
        </p:nvSpPr>
        <p:spPr>
          <a:xfrm>
            <a:off x="4302000" y="3527640"/>
            <a:ext cx="702360" cy="7023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path path="rect"/>
          </a:gradFill>
        </p:spPr>
      </p:sp>
      <p:sp>
        <p:nvSpPr>
          <p:cNvPr id="467" name="CustomShape 29"/>
          <p:cNvSpPr/>
          <p:nvPr/>
        </p:nvSpPr>
        <p:spPr>
          <a:xfrm>
            <a:off x="5174280" y="3700440"/>
            <a:ext cx="398880" cy="253656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path path="rect"/>
          </a:gradFill>
        </p:spPr>
        <p:txBody>
          <a:bodyPr anchor="b" bIns="45000" lIns="90000" rIns="90000" tIns="45000" vert="vert"/>
          <a:p>
            <a:pPr algn="ctr">
              <a:lnSpc>
                <a:spcPct val="90000"/>
              </a:lnSpc>
            </a:pPr>
            <a:r>
              <a:rPr b="1" lang="en-US" sz="1600">
                <a:solidFill>
                  <a:srgbClr val="323232"/>
                </a:solidFill>
                <a:latin typeface="Arial"/>
              </a:rPr>
              <a:t>Re-encoding</a:t>
            </a:r>
            <a:endParaRPr/>
          </a:p>
        </p:txBody>
      </p:sp>
    </p:spTree>
  </p:cSld>
  <p:transition>
    <p:fade/>
  </p:transition>
  <p:timing>
    <p:tnLst>
      <p:par>
        <p:cTn dur="indefinite" id="42" nodeType="tmRoot" restart="never">
          <p:childTnLst>
            <p:seq>
              <p:cTn dur="indefinite" id="43" nodeType="mainSeq">
                <p:childTnLst>
                  <p:par>
                    <p:cTn fill="hold" id="44">
                      <p:stCondLst>
                        <p:cond delay="indefinite"/>
                      </p:stCondLst>
                      <p:childTnLst>
                        <p:par>
                          <p:cTn fill="hold" id="45">
                            <p:stCondLst>
                              <p:cond delay="0"/>
                            </p:stCondLst>
                            <p:childTnLst>
                              <p:par>
                                <p:cTn fill="hold" id="46" nodeType="after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48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9">
                            <p:stCondLst>
                              <p:cond delay="500"/>
                            </p:stCondLst>
                            <p:childTnLst>
                              <p:par>
                                <p:cTn fill="hold" id="50" nodeType="afterEffect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dur="1000" fill="freeze" id="51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52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53" nodeType="withEffect" presetClass="exit" presetID="23" presetSubtype="16">
                                  <p:stCondLst>
                                    <p:cond delay="0"/>
                                  </p:stCondLst>
                                  <p:childTnLst>
                                    <p:anim calcmode="lin" valueType="str">
                                      <p:cBhvr additive="repl">
                                        <p:cTn dur="1000" fill="freeze" id="54"/>
                                        <p:tgtEl>
                                          <p:spTgt spid="462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width"/>
                                          </p:val>
                                        </p:tav>
                                        <p:tav tm="100000">
                                          <p:val>
                                            <p:strVal val="4*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1000" fill="freeze" id="55"/>
                                        <p:tgtEl>
                                          <p:spTgt spid="462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height"/>
                                          </p:val>
                                        </p:tav>
                                        <p:tav tm="100000">
                                          <p:val>
                                            <p:strVal val="4*height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56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57" nodeType="with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59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60">
                            <p:stCondLst>
                              <p:cond delay="1500"/>
                            </p:stCondLst>
                            <p:childTnLst>
                              <p:par>
                                <p:cTn fill="hold" id="61" nodeType="after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dur="500" fill="freeze" id="63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64">
                            <p:stCondLst>
                              <p:cond delay="2000"/>
                            </p:stCondLst>
                            <p:childTnLst>
                              <p:par>
                                <p:cTn fill="hold" id="65" nodeType="after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67">
                            <p:stCondLst>
                              <p:cond delay="2000"/>
                            </p:stCondLst>
                            <p:childTnLst>
                              <p:par>
                                <p:cTn fill="hold" id="68" nodeType="afterEffect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dur="1000" fill="freeze" id="69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70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71" nodeType="withEffect" presetClass="exit" presetID="23" presetSubtype="16">
                                  <p:stCondLst>
                                    <p:cond delay="0"/>
                                  </p:stCondLst>
                                  <p:childTnLst>
                                    <p:anim calcmode="lin" valueType="str">
                                      <p:cBhvr additive="repl">
                                        <p:cTn dur="1000" fill="freeze" id="72"/>
                                        <p:tgtEl>
                                          <p:spTgt spid="464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width"/>
                                          </p:val>
                                        </p:tav>
                                        <p:tav tm="100000">
                                          <p:val>
                                            <p:strVal val="4*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1000" fill="freeze" id="73"/>
                                        <p:tgtEl>
                                          <p:spTgt spid="464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height"/>
                                          </p:val>
                                        </p:tav>
                                        <p:tav tm="100000">
                                          <p:val>
                                            <p:strVal val="4*height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74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75" nodeType="with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77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8">
                            <p:stCondLst>
                              <p:cond delay="3500"/>
                            </p:stCondLst>
                            <p:childTnLst>
                              <p:par>
                                <p:cTn fill="hold" id="79" nodeType="after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1">
                            <p:stCondLst>
                              <p:cond delay="3500"/>
                            </p:stCondLst>
                            <p:childTnLst>
                              <p:par>
                                <p:cTn fill="hold" id="82" nodeType="afterEffect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dur="1000" fill="freeze" id="83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84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85" nodeType="withEffect" presetClass="exit" presetID="23" presetSubtype="16">
                                  <p:stCondLst>
                                    <p:cond delay="0"/>
                                  </p:stCondLst>
                                  <p:childTnLst>
                                    <p:anim calcmode="lin" valueType="str">
                                      <p:cBhvr additive="repl">
                                        <p:cTn dur="1000" fill="freeze" id="86"/>
                                        <p:tgtEl>
                                          <p:spTgt spid="466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width"/>
                                          </p:val>
                                        </p:tav>
                                        <p:tav tm="100000">
                                          <p:val>
                                            <p:strVal val="4*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1000" fill="freeze" id="87"/>
                                        <p:tgtEl>
                                          <p:spTgt spid="466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height"/>
                                          </p:val>
                                        </p:tav>
                                        <p:tav tm="100000">
                                          <p:val>
                                            <p:strVal val="4*height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88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89" nodeType="with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91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2">
                            <p:stCondLst>
                              <p:cond delay="4500"/>
                            </p:stCondLst>
                            <p:childTnLst>
                              <p:par>
                                <p:cTn fill="hold" id="93" nodeType="after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dur="500" fill="freeze" id="95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96">
                            <p:stCondLst>
                              <p:cond delay="5000"/>
                            </p:stCondLst>
                            <p:childTnLst>
                              <p:par>
                                <p:cTn fill="hold" id="97" nodeType="after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dur="500" fill="freeze" id="99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00" nodeType="with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dur="500" fill="freeze" id="102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03" nodeType="with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dur="500" fill="freeze" id="105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468" name="Picture 54"/>
          <p:cNvPicPr/>
          <p:nvPr/>
        </p:nvPicPr>
        <p:blipFill>
          <a:blip r:embed="rId1"/>
          <a:stretch>
            <a:fillRect/>
          </a:stretch>
        </p:blipFill>
        <p:spPr>
          <a:xfrm>
            <a:off x="3956040" y="3444840"/>
            <a:ext cx="1840680" cy="565920"/>
          </a:xfrm>
          <a:prstGeom prst="rect">
            <a:avLst/>
          </a:prstGeom>
        </p:spPr>
      </p:pic>
      <p:sp>
        <p:nvSpPr>
          <p:cNvPr id="469" name="CustomShape 1"/>
          <p:cNvSpPr/>
          <p:nvPr/>
        </p:nvSpPr>
        <p:spPr>
          <a:xfrm>
            <a:off x="237960" y="6350040"/>
            <a:ext cx="1378440" cy="5225760"/>
          </a:xfrm>
          <a:prstGeom prst="roundRect">
            <a:avLst>
              <a:gd fmla="val 0" name="adj"/>
            </a:avLst>
          </a:prstGeom>
          <a:gradFill>
            <a:gsLst>
              <a:gs pos="0">
                <a:srgbClr val="ffffff"/>
              </a:gs>
              <a:gs pos="50000">
                <a:srgbClr val="979797"/>
              </a:gs>
              <a:gs pos="100000">
                <a:srgbClr val="ffffff"/>
              </a:gs>
            </a:gsLst>
            <a:lin ang="0"/>
          </a:gradFill>
          <a:ln w="25560">
            <a:solidFill>
              <a:srgbClr val="4b80b6"/>
            </a:solidFill>
            <a:round/>
          </a:ln>
        </p:spPr>
      </p:sp>
      <p:pic>
        <p:nvPicPr>
          <p:cNvPr descr="" id="470" name="Picture 54"/>
          <p:cNvPicPr/>
          <p:nvPr/>
        </p:nvPicPr>
        <p:blipFill>
          <a:blip r:embed="rId2"/>
          <a:stretch>
            <a:fillRect/>
          </a:stretch>
        </p:blipFill>
        <p:spPr>
          <a:xfrm>
            <a:off x="5923080" y="3287880"/>
            <a:ext cx="2601360" cy="901080"/>
          </a:xfrm>
          <a:prstGeom prst="rect">
            <a:avLst/>
          </a:prstGeom>
        </p:spPr>
      </p:pic>
      <p:pic>
        <p:nvPicPr>
          <p:cNvPr descr="" id="471" name="Picture 55"/>
          <p:cNvPicPr/>
          <p:nvPr/>
        </p:nvPicPr>
        <p:blipFill>
          <a:blip r:embed="rId3"/>
          <a:stretch>
            <a:fillRect/>
          </a:stretch>
        </p:blipFill>
        <p:spPr>
          <a:xfrm>
            <a:off x="5923080" y="3287880"/>
            <a:ext cx="2601360" cy="901080"/>
          </a:xfrm>
          <a:prstGeom prst="rect">
            <a:avLst/>
          </a:prstGeom>
        </p:spPr>
      </p:pic>
      <p:pic>
        <p:nvPicPr>
          <p:cNvPr descr="" id="472" name="Picture 54"/>
          <p:cNvPicPr/>
          <p:nvPr/>
        </p:nvPicPr>
        <p:blipFill>
          <a:blip r:embed="rId4"/>
          <a:stretch>
            <a:fillRect/>
          </a:stretch>
        </p:blipFill>
        <p:spPr>
          <a:xfrm>
            <a:off x="5509800" y="4416120"/>
            <a:ext cx="2903400" cy="658440"/>
          </a:xfrm>
          <a:prstGeom prst="rect">
            <a:avLst/>
          </a:prstGeom>
        </p:spPr>
      </p:pic>
      <p:pic>
        <p:nvPicPr>
          <p:cNvPr descr="" id="473" name="Picture 55"/>
          <p:cNvPicPr/>
          <p:nvPr/>
        </p:nvPicPr>
        <p:blipFill>
          <a:blip r:embed="rId5"/>
          <a:stretch>
            <a:fillRect/>
          </a:stretch>
        </p:blipFill>
        <p:spPr>
          <a:xfrm>
            <a:off x="5509800" y="4416120"/>
            <a:ext cx="2903400" cy="658440"/>
          </a:xfrm>
          <a:prstGeom prst="rect">
            <a:avLst/>
          </a:prstGeom>
        </p:spPr>
      </p:pic>
      <p:pic>
        <p:nvPicPr>
          <p:cNvPr descr="" id="474" name="Picture 54"/>
          <p:cNvPicPr/>
          <p:nvPr/>
        </p:nvPicPr>
        <p:blipFill>
          <a:blip r:embed="rId6"/>
          <a:stretch>
            <a:fillRect/>
          </a:stretch>
        </p:blipFill>
        <p:spPr>
          <a:xfrm>
            <a:off x="5628960" y="2716920"/>
            <a:ext cx="2601360" cy="565920"/>
          </a:xfrm>
          <a:prstGeom prst="rect">
            <a:avLst/>
          </a:prstGeom>
        </p:spPr>
      </p:pic>
      <p:pic>
        <p:nvPicPr>
          <p:cNvPr descr="" id="475" name="Picture 55"/>
          <p:cNvPicPr/>
          <p:nvPr/>
        </p:nvPicPr>
        <p:blipFill>
          <a:blip r:embed="rId7"/>
          <a:stretch>
            <a:fillRect/>
          </a:stretch>
        </p:blipFill>
        <p:spPr>
          <a:xfrm>
            <a:off x="5628960" y="2716920"/>
            <a:ext cx="2601360" cy="565920"/>
          </a:xfrm>
          <a:prstGeom prst="rect">
            <a:avLst/>
          </a:prstGeom>
        </p:spPr>
      </p:pic>
      <p:pic>
        <p:nvPicPr>
          <p:cNvPr descr="" id="476" name="Picture 54"/>
          <p:cNvPicPr/>
          <p:nvPr/>
        </p:nvPicPr>
        <p:blipFill>
          <a:blip r:embed="rId8"/>
          <a:stretch>
            <a:fillRect/>
          </a:stretch>
        </p:blipFill>
        <p:spPr>
          <a:xfrm>
            <a:off x="5628960" y="4701600"/>
            <a:ext cx="2601360" cy="566640"/>
          </a:xfrm>
          <a:prstGeom prst="rect">
            <a:avLst/>
          </a:prstGeom>
        </p:spPr>
      </p:pic>
      <p:pic>
        <p:nvPicPr>
          <p:cNvPr descr="" id="477" name="Picture 55"/>
          <p:cNvPicPr/>
          <p:nvPr/>
        </p:nvPicPr>
        <p:blipFill>
          <a:blip r:embed="rId9"/>
          <a:stretch>
            <a:fillRect/>
          </a:stretch>
        </p:blipFill>
        <p:spPr>
          <a:xfrm>
            <a:off x="5628960" y="4701600"/>
            <a:ext cx="2601360" cy="566640"/>
          </a:xfrm>
          <a:prstGeom prst="rect">
            <a:avLst/>
          </a:prstGeom>
        </p:spPr>
      </p:pic>
      <p:pic>
        <p:nvPicPr>
          <p:cNvPr descr="" id="478" name="Picture 54"/>
          <p:cNvPicPr/>
          <p:nvPr/>
        </p:nvPicPr>
        <p:blipFill>
          <a:blip r:embed="rId10"/>
          <a:stretch>
            <a:fillRect/>
          </a:stretch>
        </p:blipFill>
        <p:spPr>
          <a:xfrm>
            <a:off x="5923080" y="3444840"/>
            <a:ext cx="2601360" cy="565920"/>
          </a:xfrm>
          <a:prstGeom prst="rect">
            <a:avLst/>
          </a:prstGeom>
        </p:spPr>
      </p:pic>
      <p:pic>
        <p:nvPicPr>
          <p:cNvPr descr="" id="479" name="Picture 55"/>
          <p:cNvPicPr/>
          <p:nvPr/>
        </p:nvPicPr>
        <p:blipFill>
          <a:blip r:embed="rId11"/>
          <a:stretch>
            <a:fillRect/>
          </a:stretch>
        </p:blipFill>
        <p:spPr>
          <a:xfrm>
            <a:off x="5923080" y="3444840"/>
            <a:ext cx="2601360" cy="565920"/>
          </a:xfrm>
          <a:prstGeom prst="rect">
            <a:avLst/>
          </a:prstGeom>
        </p:spPr>
      </p:pic>
      <p:pic>
        <p:nvPicPr>
          <p:cNvPr descr="" id="480" name="Picture 54"/>
          <p:cNvPicPr/>
          <p:nvPr/>
        </p:nvPicPr>
        <p:blipFill>
          <a:blip r:embed="rId12"/>
          <a:stretch>
            <a:fillRect/>
          </a:stretch>
        </p:blipFill>
        <p:spPr>
          <a:xfrm>
            <a:off x="5628960" y="2598840"/>
            <a:ext cx="2416680" cy="479520"/>
          </a:xfrm>
          <a:prstGeom prst="rect">
            <a:avLst/>
          </a:prstGeom>
        </p:spPr>
      </p:pic>
      <p:pic>
        <p:nvPicPr>
          <p:cNvPr descr="" id="481" name="Picture 55"/>
          <p:cNvPicPr/>
          <p:nvPr/>
        </p:nvPicPr>
        <p:blipFill>
          <a:blip r:embed="rId13"/>
          <a:stretch>
            <a:fillRect/>
          </a:stretch>
        </p:blipFill>
        <p:spPr>
          <a:xfrm>
            <a:off x="5628960" y="2598840"/>
            <a:ext cx="2416680" cy="479520"/>
          </a:xfrm>
          <a:prstGeom prst="rect">
            <a:avLst/>
          </a:prstGeom>
        </p:spPr>
      </p:pic>
      <p:sp>
        <p:nvSpPr>
          <p:cNvPr id="482" name="CustomShape 2"/>
          <p:cNvSpPr/>
          <p:nvPr/>
        </p:nvSpPr>
        <p:spPr>
          <a:xfrm>
            <a:off x="189000" y="434880"/>
            <a:ext cx="8228880" cy="837360"/>
          </a:xfrm>
          <a:prstGeom prst="rect">
            <a:avLst/>
          </a:prstGeom>
        </p:spPr>
        <p:txBody>
          <a:bodyPr anchor="b" bIns="45000" lIns="90000" rIns="90000" tIns="45000"/>
          <a:p>
            <a:r>
              <a:rPr lang="en-US" sz="2800">
                <a:solidFill>
                  <a:srgbClr val="323232"/>
                </a:solidFill>
                <a:latin typeface="Arial"/>
              </a:rPr>
              <a:t>Changing the game: Video conferencing using </a:t>
            </a:r>
            <a:endParaRPr/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rgbClr val="323232"/>
                </a:solidFill>
                <a:latin typeface="Arial"/>
              </a:rPr>
              <a:t>H.264 Scalable Video Codec (SVC)</a:t>
            </a:r>
            <a:endParaRPr/>
          </a:p>
        </p:txBody>
      </p:sp>
      <p:sp>
        <p:nvSpPr>
          <p:cNvPr id="483" name="CustomShape 3"/>
          <p:cNvSpPr/>
          <p:nvPr/>
        </p:nvSpPr>
        <p:spPr>
          <a:xfrm>
            <a:off x="1270080" y="1693800"/>
            <a:ext cx="913680" cy="913680"/>
          </a:xfrm>
          <a:prstGeom prst="rect">
            <a:avLst/>
          </a:prstGeom>
        </p:spPr>
      </p:sp>
      <p:sp>
        <p:nvSpPr>
          <p:cNvPr id="484" name="CustomShape 4"/>
          <p:cNvSpPr/>
          <p:nvPr/>
        </p:nvSpPr>
        <p:spPr>
          <a:xfrm>
            <a:off x="279360" y="5182920"/>
            <a:ext cx="5587200" cy="986760"/>
          </a:xfrm>
          <a:prstGeom prst="rect">
            <a:avLst/>
          </a:prstGeom>
        </p:spPr>
        <p:txBody>
          <a:bodyPr anchor="ctr" bIns="0" lIns="0" rIns="0" tIns="0"/>
          <a:p>
            <a:pPr>
              <a:lnSpc>
                <a:spcPct val="90000"/>
              </a:lnSpc>
              <a:buSzPct val="80000"/>
              <a:buFont charset="2" typeface="Wingdings"/>
              <a:buChar char=""/>
            </a:pPr>
            <a:r>
              <a:rPr lang="en-US">
                <a:solidFill>
                  <a:srgbClr val="000000"/>
                </a:solidFill>
                <a:latin typeface="Arial"/>
              </a:rPr>
              <a:t> </a:t>
            </a:r>
            <a:r>
              <a:rPr lang="en-US">
                <a:solidFill>
                  <a:srgbClr val="000000"/>
                </a:solidFill>
                <a:latin typeface="Arial"/>
              </a:rPr>
              <a:t>A routing model</a:t>
            </a:r>
            <a:endParaRPr/>
          </a:p>
          <a:p>
            <a:pPr>
              <a:lnSpc>
                <a:spcPct val="90000"/>
              </a:lnSpc>
              <a:buSzPct val="80000"/>
              <a:buFont charset="2" typeface="Wingdings"/>
              <a:buChar char=""/>
            </a:pPr>
            <a:r>
              <a:rPr lang="en-US">
                <a:solidFill>
                  <a:srgbClr val="000000"/>
                </a:solidFill>
                <a:latin typeface="Arial"/>
              </a:rPr>
              <a:t>Media Server software is end-point capability, network capacity, user priority aware </a:t>
            </a:r>
            <a:endParaRPr/>
          </a:p>
          <a:p>
            <a:pPr>
              <a:lnSpc>
                <a:spcPct val="90000"/>
              </a:lnSpc>
              <a:buSzPct val="80000"/>
              <a:buFont charset="2" typeface="Wingdings"/>
              <a:buChar char=""/>
            </a:pPr>
            <a:r>
              <a:rPr lang="en-US">
                <a:solidFill>
                  <a:srgbClr val="000000"/>
                </a:solidFill>
                <a:latin typeface="Arial"/>
              </a:rPr>
              <a:t>Sends only what is needed</a:t>
            </a:r>
            <a:endParaRPr/>
          </a:p>
        </p:txBody>
      </p:sp>
      <p:pic>
        <p:nvPicPr>
          <p:cNvPr descr="" id="485" name="Picture 54"/>
          <p:cNvPicPr/>
          <p:nvPr/>
        </p:nvPicPr>
        <p:blipFill>
          <a:blip r:embed="rId14"/>
          <a:stretch>
            <a:fillRect/>
          </a:stretch>
        </p:blipFill>
        <p:spPr>
          <a:xfrm>
            <a:off x="1973160" y="3444840"/>
            <a:ext cx="2601360" cy="565920"/>
          </a:xfrm>
          <a:prstGeom prst="rect">
            <a:avLst/>
          </a:prstGeom>
        </p:spPr>
      </p:pic>
      <p:sp>
        <p:nvSpPr>
          <p:cNvPr id="486" name="CustomShape 5"/>
          <p:cNvSpPr/>
          <p:nvPr/>
        </p:nvSpPr>
        <p:spPr>
          <a:xfrm>
            <a:off x="206280" y="3057480"/>
            <a:ext cx="1254960" cy="1254960"/>
          </a:xfrm>
          <a:prstGeom prst="ellipse">
            <a:avLst/>
          </a:prstGeom>
          <a:gradFill>
            <a:gsLst>
              <a:gs pos="0">
                <a:srgbClr val="ffffff"/>
              </a:gs>
              <a:gs pos="50000">
                <a:srgbClr val="a9a9a9"/>
              </a:gs>
              <a:gs pos="100000">
                <a:srgbClr val="ffffff"/>
              </a:gs>
            </a:gsLst>
            <a:lin ang="5400000"/>
          </a:gradFill>
          <a:ln w="19080">
            <a:solidFill>
              <a:srgbClr val="ffffff"/>
            </a:solidFill>
            <a:miter/>
          </a:ln>
        </p:spPr>
      </p:sp>
      <p:sp>
        <p:nvSpPr>
          <p:cNvPr id="487" name="CustomShape 6"/>
          <p:cNvSpPr/>
          <p:nvPr/>
        </p:nvSpPr>
        <p:spPr>
          <a:xfrm>
            <a:off x="206280" y="3057480"/>
            <a:ext cx="1254960" cy="1254960"/>
          </a:xfrm>
          <a:prstGeom prst="donut">
            <a:avLst>
              <a:gd fmla="val 5773" name="adj"/>
            </a:avLst>
          </a:prstGeom>
          <a:gradFill>
            <a:gsLst>
              <a:gs pos="0">
                <a:srgbClr val="ababab"/>
              </a:gs>
              <a:gs pos="100000">
                <a:srgbClr val="e5e5e5"/>
              </a:gs>
            </a:gsLst>
            <a:lin ang="16200000"/>
          </a:gradFill>
          <a:ln w="9360">
            <a:solidFill>
              <a:srgbClr val="cc0000"/>
            </a:solidFill>
            <a:miter/>
          </a:ln>
        </p:spPr>
      </p:sp>
      <p:pic>
        <p:nvPicPr>
          <p:cNvPr descr="" id="488" name="Picture 2"/>
          <p:cNvPicPr/>
          <p:nvPr/>
        </p:nvPicPr>
        <p:blipFill>
          <a:blip r:embed="rId15"/>
          <a:stretch>
            <a:fillRect/>
          </a:stretch>
        </p:blipFill>
        <p:spPr>
          <a:xfrm>
            <a:off x="237960" y="3186000"/>
            <a:ext cx="1200960" cy="924840"/>
          </a:xfrm>
          <a:prstGeom prst="rect">
            <a:avLst/>
          </a:prstGeom>
        </p:spPr>
      </p:pic>
      <p:sp>
        <p:nvSpPr>
          <p:cNvPr id="489" name="CustomShape 7"/>
          <p:cNvSpPr/>
          <p:nvPr/>
        </p:nvSpPr>
        <p:spPr>
          <a:xfrm>
            <a:off x="1441800" y="3351600"/>
            <a:ext cx="702360" cy="7023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path path="rect"/>
          </a:gradFill>
        </p:spPr>
      </p:sp>
      <p:sp>
        <p:nvSpPr>
          <p:cNvPr id="490" name="CustomShape 8"/>
          <p:cNvSpPr/>
          <p:nvPr/>
        </p:nvSpPr>
        <p:spPr>
          <a:xfrm>
            <a:off x="1552680" y="2959560"/>
            <a:ext cx="398880" cy="15210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path path="rect"/>
          </a:gradFill>
        </p:spPr>
        <p:txBody>
          <a:bodyPr anchor="b" bIns="45000" lIns="90000" rIns="90000" tIns="45000" vert="vert"/>
          <a:p>
            <a:pPr algn="ctr">
              <a:lnSpc>
                <a:spcPct val="90000"/>
              </a:lnSpc>
            </a:pPr>
            <a:r>
              <a:rPr b="1" lang="en-US" sz="1600">
                <a:solidFill>
                  <a:srgbClr val="323232"/>
                </a:solidFill>
                <a:latin typeface="Arial"/>
              </a:rPr>
              <a:t>Encoding</a:t>
            </a:r>
            <a:endParaRPr/>
          </a:p>
        </p:txBody>
      </p:sp>
      <p:sp>
        <p:nvSpPr>
          <p:cNvPr id="491" name="CustomShape 9"/>
          <p:cNvSpPr/>
          <p:nvPr/>
        </p:nvSpPr>
        <p:spPr>
          <a:xfrm>
            <a:off x="5191200" y="3351600"/>
            <a:ext cx="702360" cy="7023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path path="rect"/>
          </a:gradFill>
        </p:spPr>
      </p:sp>
      <p:sp>
        <p:nvSpPr>
          <p:cNvPr id="492" name="CustomShape 10"/>
          <p:cNvSpPr/>
          <p:nvPr/>
        </p:nvSpPr>
        <p:spPr>
          <a:xfrm>
            <a:off x="8157960" y="2156040"/>
            <a:ext cx="398520" cy="15210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path path="rect"/>
          </a:gradFill>
        </p:spPr>
        <p:txBody>
          <a:bodyPr anchor="b" bIns="45000" lIns="90000" rIns="90000" tIns="45000" vert="vert"/>
          <a:p>
            <a:pPr algn="ctr">
              <a:lnSpc>
                <a:spcPct val="90000"/>
              </a:lnSpc>
            </a:pPr>
            <a:r>
              <a:rPr b="1" lang="en-US" sz="1600">
                <a:solidFill>
                  <a:srgbClr val="323232"/>
                </a:solidFill>
                <a:latin typeface="Arial"/>
              </a:rPr>
              <a:t>Decoding</a:t>
            </a:r>
            <a:endParaRPr/>
          </a:p>
        </p:txBody>
      </p:sp>
      <p:sp>
        <p:nvSpPr>
          <p:cNvPr id="493" name="CustomShape 11"/>
          <p:cNvSpPr/>
          <p:nvPr/>
        </p:nvSpPr>
        <p:spPr>
          <a:xfrm>
            <a:off x="2127240" y="3575880"/>
            <a:ext cx="567360" cy="30528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323232"/>
              </a:gs>
              <a:gs pos="100000">
                <a:srgbClr val="000000"/>
              </a:gs>
            </a:gsLst>
            <a:lin ang="10800000"/>
          </a:gradFill>
        </p:spPr>
      </p:sp>
      <p:sp>
        <p:nvSpPr>
          <p:cNvPr id="494" name="CustomShape 12"/>
          <p:cNvSpPr/>
          <p:nvPr/>
        </p:nvSpPr>
        <p:spPr>
          <a:xfrm>
            <a:off x="4575240" y="3575880"/>
            <a:ext cx="567360" cy="30528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323232"/>
              </a:gs>
              <a:gs pos="100000">
                <a:srgbClr val="000000"/>
              </a:gs>
            </a:gsLst>
            <a:lin ang="10800000"/>
          </a:gradFill>
        </p:spPr>
      </p:sp>
      <p:sp>
        <p:nvSpPr>
          <p:cNvPr id="495" name="CustomShape 13"/>
          <p:cNvSpPr/>
          <p:nvPr/>
        </p:nvSpPr>
        <p:spPr>
          <a:xfrm>
            <a:off x="2925720" y="2990880"/>
            <a:ext cx="1387080" cy="1388520"/>
          </a:xfrm>
          <a:prstGeom prst="ellipse">
            <a:avLst/>
          </a:prstGeom>
          <a:gradFill>
            <a:gsLst>
              <a:gs pos="0">
                <a:srgbClr val="ffffff"/>
              </a:gs>
              <a:gs pos="50000">
                <a:srgbClr val="a9a9a9"/>
              </a:gs>
              <a:gs pos="100000">
                <a:srgbClr val="ffffff"/>
              </a:gs>
            </a:gsLst>
            <a:lin ang="5400000"/>
          </a:gradFill>
          <a:ln w="19080">
            <a:solidFill>
              <a:srgbClr val="ffffff"/>
            </a:solidFill>
            <a:miter/>
          </a:ln>
        </p:spPr>
      </p:sp>
      <p:sp>
        <p:nvSpPr>
          <p:cNvPr id="496" name="CustomShape 14"/>
          <p:cNvSpPr/>
          <p:nvPr/>
        </p:nvSpPr>
        <p:spPr>
          <a:xfrm>
            <a:off x="2925720" y="2990880"/>
            <a:ext cx="1387080" cy="1388520"/>
          </a:xfrm>
          <a:prstGeom prst="donut">
            <a:avLst>
              <a:gd fmla="val 5773" name="adj"/>
            </a:avLst>
          </a:prstGeom>
          <a:gradFill>
            <a:gsLst>
              <a:gs pos="0">
                <a:srgbClr val="ababab"/>
              </a:gs>
              <a:gs pos="100000">
                <a:srgbClr val="e5e5e5"/>
              </a:gs>
            </a:gsLst>
            <a:lin ang="16200000"/>
          </a:gradFill>
          <a:ln w="9360">
            <a:solidFill>
              <a:srgbClr val="cc0000"/>
            </a:solidFill>
            <a:miter/>
          </a:ln>
        </p:spPr>
      </p:sp>
      <p:pic>
        <p:nvPicPr>
          <p:cNvPr descr="" id="497" name="Picture 57"/>
          <p:cNvPicPr/>
          <p:nvPr/>
        </p:nvPicPr>
        <p:blipFill>
          <a:blip r:embed="rId16"/>
          <a:stretch>
            <a:fillRect/>
          </a:stretch>
        </p:blipFill>
        <p:spPr>
          <a:xfrm>
            <a:off x="3259800" y="3054240"/>
            <a:ext cx="601920" cy="1224720"/>
          </a:xfrm>
          <a:prstGeom prst="rect">
            <a:avLst/>
          </a:prstGeom>
        </p:spPr>
      </p:pic>
      <p:sp>
        <p:nvSpPr>
          <p:cNvPr id="498" name="CustomShape 15"/>
          <p:cNvSpPr/>
          <p:nvPr/>
        </p:nvSpPr>
        <p:spPr>
          <a:xfrm>
            <a:off x="2808720" y="2920320"/>
            <a:ext cx="1651680" cy="165168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path path="rect"/>
          </a:gradFill>
        </p:spPr>
      </p:sp>
      <p:sp>
        <p:nvSpPr>
          <p:cNvPr id="499" name="CustomShape 16"/>
          <p:cNvSpPr/>
          <p:nvPr/>
        </p:nvSpPr>
        <p:spPr>
          <a:xfrm>
            <a:off x="4590360" y="3322800"/>
            <a:ext cx="917280" cy="189432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path path="rect"/>
          </a:gradFill>
        </p:spPr>
        <p:txBody>
          <a:bodyPr anchor="b" bIns="45000" lIns="90000" rIns="90000" tIns="45000" vert="vert"/>
          <a:p>
            <a:r>
              <a:rPr b="1" lang="en-US" sz="1600">
                <a:solidFill>
                  <a:srgbClr val="323232"/>
                </a:solidFill>
                <a:latin typeface="Arial"/>
              </a:rPr>
              <a:t>Media</a:t>
            </a:r>
            <a:endParaRPr/>
          </a:p>
          <a:p>
            <a:pPr algn="ctr">
              <a:lnSpc>
                <a:spcPct val="90000"/>
              </a:lnSpc>
            </a:pPr>
            <a:r>
              <a:rPr b="1" lang="en-US" sz="1600">
                <a:solidFill>
                  <a:srgbClr val="323232"/>
                </a:solidFill>
                <a:latin typeface="Arial"/>
              </a:rPr>
              <a:t>Server</a:t>
            </a:r>
            <a:endParaRPr/>
          </a:p>
        </p:txBody>
      </p:sp>
      <p:sp>
        <p:nvSpPr>
          <p:cNvPr id="500" name="CustomShape 17"/>
          <p:cNvSpPr/>
          <p:nvPr/>
        </p:nvSpPr>
        <p:spPr>
          <a:xfrm>
            <a:off x="7539120" y="642960"/>
            <a:ext cx="1253520" cy="1253520"/>
          </a:xfrm>
          <a:prstGeom prst="ellipse">
            <a:avLst/>
          </a:prstGeom>
          <a:gradFill>
            <a:gsLst>
              <a:gs pos="0">
                <a:srgbClr val="ffffff"/>
              </a:gs>
              <a:gs pos="50000">
                <a:srgbClr val="a9a9a9"/>
              </a:gs>
              <a:gs pos="100000">
                <a:srgbClr val="ffffff"/>
              </a:gs>
            </a:gsLst>
            <a:lin ang="5400000"/>
          </a:gradFill>
          <a:ln w="19080">
            <a:solidFill>
              <a:srgbClr val="ffffff"/>
            </a:solidFill>
            <a:miter/>
          </a:ln>
        </p:spPr>
      </p:sp>
      <p:sp>
        <p:nvSpPr>
          <p:cNvPr id="501" name="CustomShape 18"/>
          <p:cNvSpPr/>
          <p:nvPr/>
        </p:nvSpPr>
        <p:spPr>
          <a:xfrm>
            <a:off x="7539120" y="642960"/>
            <a:ext cx="1253520" cy="1253520"/>
          </a:xfrm>
          <a:prstGeom prst="donut">
            <a:avLst>
              <a:gd fmla="val 5773" name="adj"/>
            </a:avLst>
          </a:prstGeom>
          <a:gradFill>
            <a:gsLst>
              <a:gs pos="0">
                <a:srgbClr val="ababab"/>
              </a:gs>
              <a:gs pos="100000">
                <a:srgbClr val="e5e5e5"/>
              </a:gs>
            </a:gsLst>
            <a:lin ang="16200000"/>
          </a:gradFill>
          <a:ln w="9360">
            <a:solidFill>
              <a:srgbClr val="cc0000"/>
            </a:solidFill>
            <a:miter/>
          </a:ln>
        </p:spPr>
      </p:sp>
      <p:pic>
        <p:nvPicPr>
          <p:cNvPr descr="" id="502" name="Picture 56"/>
          <p:cNvPicPr/>
          <p:nvPr/>
        </p:nvPicPr>
        <p:blipFill>
          <a:blip r:embed="rId17"/>
          <a:stretch>
            <a:fillRect/>
          </a:stretch>
        </p:blipFill>
        <p:spPr>
          <a:xfrm>
            <a:off x="6648840" y="1536480"/>
            <a:ext cx="775440" cy="1180440"/>
          </a:xfrm>
          <a:prstGeom prst="rect">
            <a:avLst/>
          </a:prstGeom>
        </p:spPr>
      </p:pic>
      <p:sp>
        <p:nvSpPr>
          <p:cNvPr id="503" name="CustomShape 19"/>
          <p:cNvSpPr/>
          <p:nvPr/>
        </p:nvSpPr>
        <p:spPr>
          <a:xfrm>
            <a:off x="7539120" y="3013200"/>
            <a:ext cx="1253880" cy="1254960"/>
          </a:xfrm>
          <a:prstGeom prst="ellipse">
            <a:avLst/>
          </a:prstGeom>
          <a:gradFill>
            <a:gsLst>
              <a:gs pos="0">
                <a:srgbClr val="ffffff"/>
              </a:gs>
              <a:gs pos="50000">
                <a:srgbClr val="a9a9a9"/>
              </a:gs>
              <a:gs pos="100000">
                <a:srgbClr val="ffffff"/>
              </a:gs>
            </a:gsLst>
            <a:lin ang="5400000"/>
          </a:gradFill>
          <a:ln w="19080">
            <a:solidFill>
              <a:srgbClr val="ffffff"/>
            </a:solidFill>
            <a:miter/>
          </a:ln>
        </p:spPr>
      </p:sp>
      <p:sp>
        <p:nvSpPr>
          <p:cNvPr id="504" name="CustomShape 20"/>
          <p:cNvSpPr/>
          <p:nvPr/>
        </p:nvSpPr>
        <p:spPr>
          <a:xfrm>
            <a:off x="7539120" y="3013200"/>
            <a:ext cx="1253880" cy="1254960"/>
          </a:xfrm>
          <a:prstGeom prst="donut">
            <a:avLst>
              <a:gd fmla="val 5773" name="adj"/>
            </a:avLst>
          </a:prstGeom>
          <a:gradFill>
            <a:gsLst>
              <a:gs pos="0">
                <a:srgbClr val="ababab"/>
              </a:gs>
              <a:gs pos="100000">
                <a:srgbClr val="e5e5e5"/>
              </a:gs>
            </a:gsLst>
            <a:lin ang="16200000"/>
          </a:gradFill>
          <a:ln w="9360">
            <a:solidFill>
              <a:srgbClr val="cc0000"/>
            </a:solidFill>
            <a:miter/>
          </a:ln>
        </p:spPr>
      </p:sp>
      <p:pic>
        <p:nvPicPr>
          <p:cNvPr descr="" id="505" name="Picture 55"/>
          <p:cNvPicPr/>
          <p:nvPr/>
        </p:nvPicPr>
        <p:blipFill>
          <a:blip r:embed="rId18"/>
          <a:stretch>
            <a:fillRect/>
          </a:stretch>
        </p:blipFill>
        <p:spPr>
          <a:xfrm>
            <a:off x="7516800" y="3127320"/>
            <a:ext cx="1321560" cy="986760"/>
          </a:xfrm>
          <a:prstGeom prst="rect">
            <a:avLst/>
          </a:prstGeom>
        </p:spPr>
      </p:pic>
      <p:sp>
        <p:nvSpPr>
          <p:cNvPr id="506" name="CustomShape 21"/>
          <p:cNvSpPr/>
          <p:nvPr/>
        </p:nvSpPr>
        <p:spPr>
          <a:xfrm>
            <a:off x="7559640" y="5246640"/>
            <a:ext cx="1253520" cy="1254960"/>
          </a:xfrm>
          <a:prstGeom prst="ellipse">
            <a:avLst/>
          </a:prstGeom>
          <a:gradFill>
            <a:gsLst>
              <a:gs pos="0">
                <a:srgbClr val="ffffff"/>
              </a:gs>
              <a:gs pos="50000">
                <a:srgbClr val="a9a9a9"/>
              </a:gs>
              <a:gs pos="100000">
                <a:srgbClr val="ffffff"/>
              </a:gs>
            </a:gsLst>
            <a:lin ang="5400000"/>
          </a:gradFill>
          <a:ln w="19080">
            <a:solidFill>
              <a:srgbClr val="ffffff"/>
            </a:solidFill>
            <a:miter/>
          </a:ln>
        </p:spPr>
      </p:sp>
      <p:sp>
        <p:nvSpPr>
          <p:cNvPr id="507" name="CustomShape 22"/>
          <p:cNvSpPr/>
          <p:nvPr/>
        </p:nvSpPr>
        <p:spPr>
          <a:xfrm>
            <a:off x="7559640" y="5246640"/>
            <a:ext cx="1253520" cy="1254960"/>
          </a:xfrm>
          <a:prstGeom prst="donut">
            <a:avLst>
              <a:gd fmla="val 5773" name="adj"/>
            </a:avLst>
          </a:prstGeom>
          <a:gradFill>
            <a:gsLst>
              <a:gs pos="0">
                <a:srgbClr val="ababab"/>
              </a:gs>
              <a:gs pos="100000">
                <a:srgbClr val="e5e5e5"/>
              </a:gs>
            </a:gsLst>
            <a:lin ang="16200000"/>
          </a:gradFill>
          <a:ln w="9360">
            <a:solidFill>
              <a:srgbClr val="cc0000"/>
            </a:solidFill>
            <a:miter/>
          </a:ln>
        </p:spPr>
      </p:sp>
      <p:pic>
        <p:nvPicPr>
          <p:cNvPr descr="" id="508" name="Picture 2"/>
          <p:cNvPicPr/>
          <p:nvPr/>
        </p:nvPicPr>
        <p:blipFill>
          <a:blip r:embed="rId19"/>
          <a:stretch>
            <a:fillRect/>
          </a:stretch>
        </p:blipFill>
        <p:spPr>
          <a:xfrm>
            <a:off x="7591320" y="5473800"/>
            <a:ext cx="1199520" cy="802440"/>
          </a:xfrm>
          <a:prstGeom prst="rect">
            <a:avLst/>
          </a:prstGeom>
        </p:spPr>
      </p:pic>
      <p:sp>
        <p:nvSpPr>
          <p:cNvPr id="509" name="CustomShape 23"/>
          <p:cNvSpPr/>
          <p:nvPr/>
        </p:nvSpPr>
        <p:spPr>
          <a:xfrm>
            <a:off x="5463360" y="934920"/>
            <a:ext cx="1080720" cy="108072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path path="rect"/>
          </a:gradFill>
        </p:spPr>
      </p:sp>
      <p:sp>
        <p:nvSpPr>
          <p:cNvPr id="510" name="CustomShape 24"/>
          <p:cNvSpPr/>
          <p:nvPr/>
        </p:nvSpPr>
        <p:spPr>
          <a:xfrm>
            <a:off x="7599600" y="3058200"/>
            <a:ext cx="1080720" cy="108072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path path="rect"/>
          </a:gradFill>
        </p:spPr>
      </p:sp>
      <p:sp>
        <p:nvSpPr>
          <p:cNvPr id="511" name="CustomShape 25"/>
          <p:cNvSpPr/>
          <p:nvPr/>
        </p:nvSpPr>
        <p:spPr>
          <a:xfrm>
            <a:off x="7599600" y="5349240"/>
            <a:ext cx="1080720" cy="108072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path path="rect"/>
          </a:gradFill>
        </p:spPr>
      </p:sp>
      <p:sp>
        <p:nvSpPr>
          <p:cNvPr id="512" name="CustomShape 26"/>
          <p:cNvSpPr/>
          <p:nvPr/>
        </p:nvSpPr>
        <p:spPr>
          <a:xfrm>
            <a:off x="5731200" y="3746160"/>
            <a:ext cx="1666440" cy="17316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5ac5d4"/>
              </a:gs>
              <a:gs pos="100000">
                <a:srgbClr val="f9dddd"/>
              </a:gs>
            </a:gsLst>
            <a:lin ang="10800000"/>
          </a:gradFill>
          <a:ln w="9360">
            <a:solidFill>
              <a:srgbClr val="ffffff"/>
            </a:solidFill>
            <a:miter/>
          </a:ln>
        </p:spPr>
      </p:sp>
      <p:sp>
        <p:nvSpPr>
          <p:cNvPr id="513" name="CustomShape 27"/>
          <p:cNvSpPr/>
          <p:nvPr/>
        </p:nvSpPr>
        <p:spPr>
          <a:xfrm>
            <a:off x="5797440" y="3952080"/>
            <a:ext cx="1666440" cy="17316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cc0000"/>
              </a:gs>
              <a:gs pos="100000">
                <a:srgbClr val="f9dddd"/>
              </a:gs>
            </a:gsLst>
            <a:lin ang="10800000"/>
          </a:gradFill>
          <a:ln w="9360">
            <a:solidFill>
              <a:srgbClr val="ffffff"/>
            </a:solidFill>
            <a:miter/>
          </a:ln>
        </p:spPr>
      </p:sp>
      <p:sp>
        <p:nvSpPr>
          <p:cNvPr id="514" name="CustomShape 28"/>
          <p:cNvSpPr/>
          <p:nvPr/>
        </p:nvSpPr>
        <p:spPr>
          <a:xfrm>
            <a:off x="5731200" y="3330720"/>
            <a:ext cx="1666440" cy="17316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faa145"/>
              </a:gs>
              <a:gs pos="100000">
                <a:srgbClr val="f9dddd"/>
              </a:gs>
            </a:gsLst>
            <a:lin ang="10800000"/>
          </a:gradFill>
          <a:ln w="9360">
            <a:solidFill>
              <a:srgbClr val="ffffff"/>
            </a:solidFill>
            <a:miter/>
          </a:ln>
        </p:spPr>
      </p:sp>
      <p:sp>
        <p:nvSpPr>
          <p:cNvPr id="515" name="CustomShape 29"/>
          <p:cNvSpPr/>
          <p:nvPr/>
        </p:nvSpPr>
        <p:spPr>
          <a:xfrm>
            <a:off x="5638680" y="3536280"/>
            <a:ext cx="1666440" cy="17316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7e349"/>
              </a:gs>
              <a:gs pos="100000">
                <a:srgbClr val="f9dddd"/>
              </a:gs>
            </a:gsLst>
            <a:lin ang="10800000"/>
          </a:gradFill>
          <a:ln w="9360">
            <a:solidFill>
              <a:srgbClr val="ffffff"/>
            </a:solidFill>
            <a:miter/>
          </a:ln>
        </p:spPr>
      </p:sp>
      <p:sp>
        <p:nvSpPr>
          <p:cNvPr id="516" name="CustomShape 30"/>
          <p:cNvSpPr/>
          <p:nvPr/>
        </p:nvSpPr>
        <p:spPr>
          <a:xfrm>
            <a:off x="5841360" y="4404600"/>
            <a:ext cx="2047680" cy="17316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5ac5d4"/>
              </a:gs>
              <a:gs pos="100000">
                <a:srgbClr val="f9dddd"/>
              </a:gs>
            </a:gsLst>
            <a:lin ang="10800000"/>
          </a:gradFill>
          <a:ln w="9360">
            <a:solidFill>
              <a:srgbClr val="ffffff"/>
            </a:solidFill>
            <a:miter/>
          </a:ln>
        </p:spPr>
      </p:sp>
      <p:sp>
        <p:nvSpPr>
          <p:cNvPr id="517" name="CustomShape 31"/>
          <p:cNvSpPr/>
          <p:nvPr/>
        </p:nvSpPr>
        <p:spPr>
          <a:xfrm>
            <a:off x="5789520" y="4615200"/>
            <a:ext cx="2047680" cy="17316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cc0000"/>
              </a:gs>
              <a:gs pos="100000">
                <a:srgbClr val="f9dddd"/>
              </a:gs>
            </a:gsLst>
            <a:lin ang="10800000"/>
          </a:gradFill>
          <a:ln w="9360">
            <a:solidFill>
              <a:srgbClr val="ffffff"/>
            </a:solidFill>
            <a:miter/>
          </a:ln>
        </p:spPr>
      </p:sp>
      <p:sp>
        <p:nvSpPr>
          <p:cNvPr id="518" name="CustomShape 32"/>
          <p:cNvSpPr/>
          <p:nvPr/>
        </p:nvSpPr>
        <p:spPr>
          <a:xfrm>
            <a:off x="5864760" y="4177440"/>
            <a:ext cx="2047680" cy="17316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7e349"/>
              </a:gs>
              <a:gs pos="100000">
                <a:srgbClr val="f9dddd"/>
              </a:gs>
            </a:gsLst>
            <a:lin ang="10800000"/>
          </a:gradFill>
          <a:ln w="9360">
            <a:solidFill>
              <a:srgbClr val="ffffff"/>
            </a:solidFill>
            <a:miter/>
          </a:ln>
        </p:spPr>
      </p:sp>
      <p:sp>
        <p:nvSpPr>
          <p:cNvPr id="519" name="CustomShape 33"/>
          <p:cNvSpPr/>
          <p:nvPr/>
        </p:nvSpPr>
        <p:spPr>
          <a:xfrm>
            <a:off x="5538240" y="2926080"/>
            <a:ext cx="2139480" cy="12636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5ac5d4"/>
              </a:gs>
              <a:gs pos="100000">
                <a:srgbClr val="f9dddd"/>
              </a:gs>
            </a:gsLst>
            <a:lin ang="10800000"/>
          </a:gradFill>
          <a:ln w="9360">
            <a:solidFill>
              <a:srgbClr val="ffffff"/>
            </a:solidFill>
            <a:miter/>
          </a:ln>
        </p:spPr>
      </p:sp>
      <p:sp>
        <p:nvSpPr>
          <p:cNvPr id="520" name="CustomShape 34"/>
          <p:cNvSpPr/>
          <p:nvPr/>
        </p:nvSpPr>
        <p:spPr>
          <a:xfrm>
            <a:off x="5702760" y="3005640"/>
            <a:ext cx="2139480" cy="126360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cc0000"/>
              </a:gs>
              <a:gs pos="100000">
                <a:srgbClr val="f9dddd"/>
              </a:gs>
            </a:gsLst>
            <a:lin ang="10800000"/>
          </a:gradFill>
          <a:ln w="9360">
            <a:solidFill>
              <a:srgbClr val="ffffff"/>
            </a:solidFill>
            <a:miter/>
          </a:ln>
        </p:spPr>
      </p:sp>
      <p:sp>
        <p:nvSpPr>
          <p:cNvPr id="521" name="CustomShape 35"/>
          <p:cNvSpPr/>
          <p:nvPr/>
        </p:nvSpPr>
        <p:spPr>
          <a:xfrm>
            <a:off x="7633080" y="4443840"/>
            <a:ext cx="398520" cy="15210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path path="rect"/>
          </a:gradFill>
        </p:spPr>
        <p:txBody>
          <a:bodyPr anchor="b" bIns="45000" lIns="90000" rIns="90000" tIns="45000" vert="vert"/>
          <a:p>
            <a:pPr algn="ctr">
              <a:lnSpc>
                <a:spcPct val="90000"/>
              </a:lnSpc>
            </a:pPr>
            <a:r>
              <a:rPr b="1" lang="en-US" sz="1600">
                <a:solidFill>
                  <a:srgbClr val="323232"/>
                </a:solidFill>
                <a:latin typeface="Arial"/>
              </a:rPr>
              <a:t>Decoding</a:t>
            </a:r>
            <a:endParaRPr/>
          </a:p>
        </p:txBody>
      </p:sp>
      <p:sp>
        <p:nvSpPr>
          <p:cNvPr id="522" name="CustomShape 36"/>
          <p:cNvSpPr/>
          <p:nvPr/>
        </p:nvSpPr>
        <p:spPr>
          <a:xfrm>
            <a:off x="7154280" y="6456240"/>
            <a:ext cx="398520" cy="15210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path path="rect"/>
          </a:gradFill>
        </p:spPr>
        <p:txBody>
          <a:bodyPr anchor="b" bIns="45000" lIns="90000" rIns="90000" tIns="45000" vert="vert"/>
          <a:p>
            <a:pPr algn="ctr">
              <a:lnSpc>
                <a:spcPct val="90000"/>
              </a:lnSpc>
            </a:pPr>
            <a:r>
              <a:rPr b="1" lang="en-US" sz="1600">
                <a:solidFill>
                  <a:srgbClr val="323232"/>
                </a:solidFill>
                <a:latin typeface="Arial"/>
              </a:rPr>
              <a:t>Decoding</a:t>
            </a:r>
            <a:endParaRPr/>
          </a:p>
        </p:txBody>
      </p:sp>
    </p:spTree>
  </p:cSld>
  <p:transition>
    <p:fade/>
  </p:transition>
  <p:timing>
    <p:tnLst>
      <p:par>
        <p:cTn dur="indefinite" id="106" nodeType="tmRoot" restart="never">
          <p:childTnLst>
            <p:seq>
              <p:cTn dur="indefinite" id="107" nodeType="mainSeq">
                <p:childTnLst>
                  <p:par>
                    <p:cTn fill="hold" id="108">
                      <p:stCondLst>
                        <p:cond delay="indefinite"/>
                      </p:stCondLst>
                      <p:childTnLst>
                        <p:par>
                          <p:cTn fill="hold" id="109">
                            <p:stCondLst>
                              <p:cond delay="0"/>
                            </p:stCondLst>
                            <p:childTnLst>
                              <p:par>
                                <p:cTn fill="hold" id="110" nodeType="after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112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3">
                            <p:stCondLst>
                              <p:cond delay="500"/>
                            </p:stCondLst>
                            <p:childTnLst>
                              <p:par>
                                <p:cTn fill="hold" id="114" nodeType="afterEffect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dur="1000" fill="freeze" id="115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16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17" nodeType="withEffect" presetClass="exit" presetID="23" presetSubtype="16">
                                  <p:stCondLst>
                                    <p:cond delay="0"/>
                                  </p:stCondLst>
                                  <p:childTnLst>
                                    <p:anim calcmode="lin" valueType="str">
                                      <p:cBhvr additive="repl">
                                        <p:cTn dur="1000" fill="freeze" id="118"/>
                                        <p:tgtEl>
                                          <p:spTgt spid="48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width"/>
                                          </p:val>
                                        </p:tav>
                                        <p:tav tm="100000">
                                          <p:val>
                                            <p:strVal val="4*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1000" fill="freeze" id="119"/>
                                        <p:tgtEl>
                                          <p:spTgt spid="48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height"/>
                                          </p:val>
                                        </p:tav>
                                        <p:tav tm="100000">
                                          <p:val>
                                            <p:strVal val="4*height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120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21" nodeType="with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123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4">
                            <p:stCondLst>
                              <p:cond delay="1500"/>
                            </p:stCondLst>
                            <p:childTnLst>
                              <p:par>
                                <p:cTn fill="hold" id="125" nodeType="after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dur="500" fill="freeze" id="127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8">
                            <p:stCondLst>
                              <p:cond delay="2000"/>
                            </p:stCondLst>
                            <p:childTnLst>
                              <p:par>
                                <p:cTn fill="hold" id="129" nodeType="after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31">
                            <p:stCondLst>
                              <p:cond delay="2000"/>
                            </p:stCondLst>
                            <p:childTnLst>
                              <p:par>
                                <p:cTn fill="hold" id="132" nodeType="afterEffect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dur="1000" fill="freeze" id="133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34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35" nodeType="withEffect" presetClass="exit" presetID="23" presetSubtype="16">
                                  <p:stCondLst>
                                    <p:cond delay="0"/>
                                  </p:stCondLst>
                                  <p:childTnLst>
                                    <p:anim calcmode="lin" valueType="str">
                                      <p:cBhvr additive="repl">
                                        <p:cTn dur="1000" fill="freeze" id="136"/>
                                        <p:tgtEl>
                                          <p:spTgt spid="498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width"/>
                                          </p:val>
                                        </p:tav>
                                        <p:tav tm="100000">
                                          <p:val>
                                            <p:strVal val="4*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1000" fill="freeze" id="137"/>
                                        <p:tgtEl>
                                          <p:spTgt spid="498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height"/>
                                          </p:val>
                                        </p:tav>
                                        <p:tav tm="100000">
                                          <p:val>
                                            <p:strVal val="4*height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138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39" nodeType="with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141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42">
                            <p:stCondLst>
                              <p:cond delay="3000"/>
                            </p:stCondLst>
                            <p:childTnLst>
                              <p:par>
                                <p:cTn fill="hold" id="143" nodeType="after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dur="500" fill="freeze" id="145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46">
                            <p:stCondLst>
                              <p:cond delay="3500"/>
                            </p:stCondLst>
                            <p:childTnLst>
                              <p:par>
                                <p:cTn fill="hold" id="147" nodeType="after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49">
                            <p:stCondLst>
                              <p:cond delay="3500"/>
                            </p:stCondLst>
                            <p:childTnLst>
                              <p:par>
                                <p:cTn fill="hold" id="150" nodeType="afterEffect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dur="1000" fill="freeze" id="151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52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53" nodeType="withEffect" presetClass="exit" presetID="23" presetSubtype="16">
                                  <p:stCondLst>
                                    <p:cond delay="0"/>
                                  </p:stCondLst>
                                  <p:childTnLst>
                                    <p:anim calcmode="lin" valueType="str">
                                      <p:cBhvr additive="repl">
                                        <p:cTn dur="1000" fill="freeze" id="154"/>
                                        <p:tgtEl>
                                          <p:spTgt spid="491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width"/>
                                          </p:val>
                                        </p:tav>
                                        <p:tav tm="100000">
                                          <p:val>
                                            <p:strVal val="4*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1000" fill="freeze" id="155"/>
                                        <p:tgtEl>
                                          <p:spTgt spid="491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height"/>
                                          </p:val>
                                        </p:tav>
                                        <p:tav tm="100000">
                                          <p:val>
                                            <p:strVal val="4*height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156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57">
                            <p:stCondLst>
                              <p:cond delay="4500"/>
                            </p:stCondLst>
                            <p:childTnLst>
                              <p:par>
                                <p:cTn fill="hold" id="158" nodeType="after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0">
                            <p:stCondLst>
                              <p:cond delay="4500"/>
                            </p:stCondLst>
                            <p:childTnLst>
                              <p:par>
                                <p:cTn fill="hold" id="161" nodeType="afterEffect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dur="1000" fill="freeze" id="162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63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64" nodeType="withEffect" presetClass="exit" presetID="23" presetSubtype="16">
                                  <p:stCondLst>
                                    <p:cond delay="0"/>
                                  </p:stCondLst>
                                  <p:childTnLst>
                                    <p:anim calcmode="lin" valueType="str">
                                      <p:cBhvr additive="repl">
                                        <p:cTn dur="1000" fill="freeze" id="165"/>
                                        <p:tgtEl>
                                          <p:spTgt spid="50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width"/>
                                          </p:val>
                                        </p:tav>
                                        <p:tav tm="100000">
                                          <p:val>
                                            <p:strVal val="4*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1000" fill="freeze" id="166"/>
                                        <p:tgtEl>
                                          <p:spTgt spid="509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height"/>
                                          </p:val>
                                        </p:tav>
                                        <p:tav tm="100000">
                                          <p:val>
                                            <p:strVal val="4*height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167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68" nodeType="withEffect" presetClass="exit" presetID="10">
                                  <p:stCondLst>
                                    <p:cond delay="50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dur="1000" fill="freeze" id="169"/>
                                      </p:cBhvr>
                                    </p:animEffect>
                                    <p:set>
                                      <p:cBhvr>
                                        <p:cTn dur="1" fill="hold" id="170">
                                          <p:stCondLst>
                                            <p:cond delay="997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71" nodeType="withEffect" presetClass="entr" presetID="1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172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73"/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74">
                            <p:stCondLst>
                              <p:cond delay="6000"/>
                            </p:stCondLst>
                            <p:childTnLst>
                              <p:par>
                                <p:cTn fill="hold" id="175" nodeType="after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6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dur="500" fill="freeze" id="177"/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78" nodeType="with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18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1">
                            <p:stCondLst>
                              <p:cond delay="6500"/>
                            </p:stCondLst>
                            <p:childTnLst>
                              <p:par>
                                <p:cTn fill="hold" id="182" nodeType="after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4">
                            <p:stCondLst>
                              <p:cond delay="6500"/>
                            </p:stCondLst>
                            <p:childTnLst>
                              <p:par>
                                <p:cTn fill="hold" id="185" nodeType="afterEffect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dur="1000" fill="freeze" id="186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187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88" nodeType="withEffect" presetClass="exit" presetID="23" presetSubtype="16">
                                  <p:stCondLst>
                                    <p:cond delay="0"/>
                                  </p:stCondLst>
                                  <p:childTnLst>
                                    <p:anim calcmode="lin" valueType="str">
                                      <p:cBhvr additive="repl">
                                        <p:cTn dur="1000" fill="freeze" id="189"/>
                                        <p:tgtEl>
                                          <p:spTgt spid="510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width"/>
                                          </p:val>
                                        </p:tav>
                                        <p:tav tm="100000">
                                          <p:val>
                                            <p:strVal val="4*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1000" fill="freeze" id="190"/>
                                        <p:tgtEl>
                                          <p:spTgt spid="510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height"/>
                                          </p:val>
                                        </p:tav>
                                        <p:tav tm="100000">
                                          <p:val>
                                            <p:strVal val="4*height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191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192" nodeType="withEffect" presetClass="entr" presetID="1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193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94"/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95" nodeType="withEffect" presetClass="exit" presetID="10">
                                  <p:stCondLst>
                                    <p:cond delay="50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dur="1000" fill="freeze" id="196"/>
                                      </p:cBhvr>
                                    </p:animEffect>
                                    <p:set>
                                      <p:cBhvr>
                                        <p:cTn dur="1" fill="hold" id="197">
                                          <p:stCondLst>
                                            <p:cond delay="997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98">
                            <p:stCondLst>
                              <p:cond delay="8000"/>
                            </p:stCondLst>
                            <p:childTnLst>
                              <p:par>
                                <p:cTn fill="hold" id="199" nodeType="after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0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dur="500" fill="freeze" id="201"/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02" nodeType="with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204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5">
                            <p:stCondLst>
                              <p:cond delay="8500"/>
                            </p:stCondLst>
                            <p:childTnLst>
                              <p:par>
                                <p:cTn fill="hold" id="206" nodeType="after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8">
                            <p:stCondLst>
                              <p:cond delay="8500"/>
                            </p:stCondLst>
                            <p:childTnLst>
                              <p:par>
                                <p:cTn fill="hold" id="209" nodeType="afterEffect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dur="1000" fill="freeze" id="21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211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212" nodeType="withEffect" presetClass="exit" presetID="23" presetSubtype="16">
                                  <p:stCondLst>
                                    <p:cond delay="0"/>
                                  </p:stCondLst>
                                  <p:childTnLst>
                                    <p:anim calcmode="lin" valueType="str">
                                      <p:cBhvr additive="repl">
                                        <p:cTn dur="1000" fill="freeze" id="213"/>
                                        <p:tgtEl>
                                          <p:spTgt spid="511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width"/>
                                          </p:val>
                                        </p:tav>
                                        <p:tav tm="100000">
                                          <p:val>
                                            <p:strVal val="4*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1000" fill="freeze" id="214"/>
                                        <p:tgtEl>
                                          <p:spTgt spid="511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height"/>
                                          </p:val>
                                        </p:tav>
                                        <p:tav tm="100000">
                                          <p:val>
                                            <p:strVal val="4*height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 id="215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216" nodeType="withEffect" presetClass="entr" presetID="1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217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18"/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19" nodeType="withEffect" presetClass="exit" presetID="10">
                                  <p:stCondLst>
                                    <p:cond delay="50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dur="1000" fill="freeze" id="220"/>
                                      </p:cBhvr>
                                    </p:animEffect>
                                    <p:set>
                                      <p:cBhvr>
                                        <p:cTn dur="1" fill="hold" id="221">
                                          <p:stCondLst>
                                            <p:cond delay="997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22">
                            <p:stCondLst>
                              <p:cond delay="10000"/>
                            </p:stCondLst>
                            <p:childTnLst>
                              <p:par>
                                <p:cTn fill="hold" id="223" nodeType="after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4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dur="500" fill="freeze" id="225"/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26" nodeType="withEffect" presetClass="entr" presetID="1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2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228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CustomShape 1"/>
          <p:cNvSpPr/>
          <p:nvPr/>
        </p:nvSpPr>
        <p:spPr>
          <a:xfrm>
            <a:off x="4618080" y="4541760"/>
            <a:ext cx="4374360" cy="1875600"/>
          </a:xfrm>
          <a:prstGeom prst="ellipse">
            <a:avLst/>
          </a:prstGeom>
          <a:gradFill>
            <a:gsLst>
              <a:gs pos="0">
                <a:srgbClr val="545454"/>
              </a:gs>
              <a:gs pos="50000">
                <a:srgbClr val="a9a9a9"/>
              </a:gs>
              <a:gs pos="100000">
                <a:srgbClr val="545454"/>
              </a:gs>
            </a:gsLst>
            <a:lin ang="0"/>
          </a:gradFill>
        </p:spPr>
      </p:sp>
      <p:sp>
        <p:nvSpPr>
          <p:cNvPr id="524" name="CustomShape 2"/>
          <p:cNvSpPr/>
          <p:nvPr/>
        </p:nvSpPr>
        <p:spPr>
          <a:xfrm>
            <a:off x="4618080" y="4452840"/>
            <a:ext cx="4374360" cy="1875600"/>
          </a:xfrm>
          <a:prstGeom prst="ellipse">
            <a:avLst/>
          </a:prstGeom>
          <a:gradFill>
            <a:gsLst>
              <a:gs pos="0">
                <a:srgbClr val="7f7f7f"/>
              </a:gs>
              <a:gs pos="50000">
                <a:srgbClr val="dddddd"/>
              </a:gs>
              <a:gs pos="100000">
                <a:srgbClr val="7f7f7f"/>
              </a:gs>
            </a:gsLst>
            <a:lin ang="5400000"/>
          </a:gradFill>
        </p:spPr>
      </p:sp>
      <p:sp>
        <p:nvSpPr>
          <p:cNvPr id="525" name="CustomShape 3"/>
          <p:cNvSpPr/>
          <p:nvPr/>
        </p:nvSpPr>
        <p:spPr>
          <a:xfrm>
            <a:off x="4608360" y="4370400"/>
            <a:ext cx="4384080" cy="100404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23578c"/>
              </a:gs>
            </a:gsLst>
            <a:lin ang="5400000"/>
          </a:gradFill>
        </p:spPr>
      </p:sp>
      <p:sp>
        <p:nvSpPr>
          <p:cNvPr id="526" name="CustomShape 4"/>
          <p:cNvSpPr/>
          <p:nvPr/>
        </p:nvSpPr>
        <p:spPr>
          <a:xfrm>
            <a:off x="109440" y="4541760"/>
            <a:ext cx="4374360" cy="1875600"/>
          </a:xfrm>
          <a:prstGeom prst="ellipse">
            <a:avLst/>
          </a:prstGeom>
          <a:gradFill>
            <a:gsLst>
              <a:gs pos="0">
                <a:srgbClr val="545454"/>
              </a:gs>
              <a:gs pos="50000">
                <a:srgbClr val="a9a9a9"/>
              </a:gs>
              <a:gs pos="100000">
                <a:srgbClr val="545454"/>
              </a:gs>
            </a:gsLst>
            <a:lin ang="0"/>
          </a:gradFill>
        </p:spPr>
      </p:sp>
      <p:sp>
        <p:nvSpPr>
          <p:cNvPr id="527" name="CustomShape 5"/>
          <p:cNvSpPr/>
          <p:nvPr/>
        </p:nvSpPr>
        <p:spPr>
          <a:xfrm>
            <a:off x="109440" y="4452840"/>
            <a:ext cx="4374360" cy="1875600"/>
          </a:xfrm>
          <a:prstGeom prst="ellipse">
            <a:avLst/>
          </a:prstGeom>
          <a:gradFill>
            <a:gsLst>
              <a:gs pos="0">
                <a:srgbClr val="7f7f7f"/>
              </a:gs>
              <a:gs pos="50000">
                <a:srgbClr val="dddddd"/>
              </a:gs>
              <a:gs pos="100000">
                <a:srgbClr val="7f7f7f"/>
              </a:gs>
            </a:gsLst>
            <a:lin ang="5400000"/>
          </a:gradFill>
        </p:spPr>
      </p:sp>
      <p:sp>
        <p:nvSpPr>
          <p:cNvPr id="528" name="CustomShape 6"/>
          <p:cNvSpPr/>
          <p:nvPr/>
        </p:nvSpPr>
        <p:spPr>
          <a:xfrm>
            <a:off x="0" y="4370400"/>
            <a:ext cx="4583880" cy="100404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23578c"/>
              </a:gs>
            </a:gsLst>
            <a:lin ang="5400000"/>
          </a:gradFill>
        </p:spPr>
      </p:sp>
      <p:sp>
        <p:nvSpPr>
          <p:cNvPr id="529" name="CustomShape 7"/>
          <p:cNvSpPr/>
          <p:nvPr/>
        </p:nvSpPr>
        <p:spPr>
          <a:xfrm>
            <a:off x="1795320" y="1679400"/>
            <a:ext cx="6199920" cy="2115360"/>
          </a:xfrm>
          <a:prstGeom prst="ellipse">
            <a:avLst/>
          </a:prstGeom>
          <a:gradFill>
            <a:gsLst>
              <a:gs pos="0">
                <a:srgbClr val="23578c"/>
              </a:gs>
              <a:gs pos="50000">
                <a:srgbClr val="7eaedf"/>
              </a:gs>
              <a:gs pos="100000">
                <a:srgbClr val="23578c"/>
              </a:gs>
            </a:gsLst>
            <a:lin ang="0"/>
          </a:gradFill>
        </p:spPr>
      </p:sp>
      <p:sp>
        <p:nvSpPr>
          <p:cNvPr id="530" name="CustomShape 8"/>
          <p:cNvSpPr/>
          <p:nvPr/>
        </p:nvSpPr>
        <p:spPr>
          <a:xfrm>
            <a:off x="1795320" y="1579680"/>
            <a:ext cx="6199920" cy="2115360"/>
          </a:xfrm>
          <a:prstGeom prst="ellipse">
            <a:avLst/>
          </a:prstGeom>
          <a:gradFill>
            <a:gsLst>
              <a:gs pos="0">
                <a:srgbClr val="3882ce"/>
              </a:gs>
              <a:gs pos="50000">
                <a:srgbClr val="cbdff2"/>
              </a:gs>
              <a:gs pos="100000">
                <a:srgbClr val="3882ce"/>
              </a:gs>
            </a:gsLst>
            <a:lin ang="5400000"/>
          </a:gradFill>
        </p:spPr>
      </p:sp>
      <p:sp>
        <p:nvSpPr>
          <p:cNvPr id="531" name="CustomShape 9"/>
          <p:cNvSpPr/>
          <p:nvPr/>
        </p:nvSpPr>
        <p:spPr>
          <a:xfrm>
            <a:off x="1550880" y="1486080"/>
            <a:ext cx="6678000" cy="113292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23578c"/>
              </a:gs>
            </a:gsLst>
            <a:lin ang="5400000"/>
          </a:gradFill>
        </p:spPr>
      </p:sp>
      <p:sp>
        <p:nvSpPr>
          <p:cNvPr id="532" name="CustomShape 10"/>
          <p:cNvSpPr/>
          <p:nvPr/>
        </p:nvSpPr>
        <p:spPr>
          <a:xfrm flipH="1">
            <a:off x="2777040" y="3687120"/>
            <a:ext cx="3737880" cy="478800"/>
          </a:xfrm>
          <a:prstGeom prst="rect">
            <a:avLst/>
          </a:prstGeom>
          <a:gradFill>
            <a:gsLst>
              <a:gs pos="0">
                <a:srgbClr val="ffffff"/>
              </a:gs>
              <a:gs pos="50000">
                <a:srgbClr val="979797"/>
              </a:gs>
              <a:gs pos="100000">
                <a:srgbClr val="ffffff"/>
              </a:gs>
            </a:gsLst>
            <a:lin ang="16200000"/>
          </a:gradFill>
          <a:ln w="25560">
            <a:solidFill>
              <a:srgbClr val="7eaedf"/>
            </a:solidFill>
            <a:round/>
          </a:ln>
        </p:spPr>
      </p:sp>
      <p:sp>
        <p:nvSpPr>
          <p:cNvPr id="533" name="CustomShape 11"/>
          <p:cNvSpPr/>
          <p:nvPr/>
        </p:nvSpPr>
        <p:spPr>
          <a:xfrm>
            <a:off x="2692440" y="3281400"/>
            <a:ext cx="2018520" cy="2196360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f9dddd"/>
              </a:gs>
            </a:gsLst>
            <a:lin ang="5400000"/>
          </a:gradFill>
        </p:spPr>
      </p:sp>
      <p:sp>
        <p:nvSpPr>
          <p:cNvPr id="534" name="CustomShape 12"/>
          <p:cNvSpPr/>
          <p:nvPr/>
        </p:nvSpPr>
        <p:spPr>
          <a:xfrm flipH="1">
            <a:off x="5066640" y="3281400"/>
            <a:ext cx="2018520" cy="2196360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f9dddd"/>
              </a:gs>
            </a:gsLst>
            <a:lin ang="5400000"/>
          </a:gradFill>
        </p:spPr>
      </p:sp>
      <p:sp>
        <p:nvSpPr>
          <p:cNvPr id="535" name="CustomShape 13"/>
          <p:cNvSpPr/>
          <p:nvPr/>
        </p:nvSpPr>
        <p:spPr>
          <a:xfrm>
            <a:off x="3608280" y="2684520"/>
            <a:ext cx="1212120" cy="364320"/>
          </a:xfrm>
          <a:prstGeom prst="rect">
            <a:avLst/>
          </a:prstGeom>
        </p:spPr>
        <p:txBody>
          <a:bodyPr bIns="45000" lIns="0" rIns="0" tIns="45000"/>
          <a:p>
            <a:pPr>
              <a:lnSpc>
                <a:spcPct val="100000"/>
              </a:lnSpc>
            </a:pPr>
            <a:r>
              <a:rPr b="1" lang="en-US" sz="900">
                <a:solidFill>
                  <a:srgbClr val="ffffff"/>
                </a:solidFill>
                <a:latin typeface="Arial"/>
              </a:rPr>
              <a:t>CM </a:t>
            </a:r>
            <a:endParaRPr/>
          </a:p>
          <a:p>
            <a:pPr>
              <a:lnSpc>
                <a:spcPct val="100000"/>
              </a:lnSpc>
            </a:pPr>
            <a:r>
              <a:rPr b="1" lang="en-US" sz="900">
                <a:solidFill>
                  <a:srgbClr val="ffffff"/>
                </a:solidFill>
                <a:latin typeface="Arial"/>
              </a:rPr>
              <a:t>Server</a:t>
            </a:r>
            <a:endParaRPr/>
          </a:p>
        </p:txBody>
      </p:sp>
      <p:sp>
        <p:nvSpPr>
          <p:cNvPr id="536" name="CustomShape 14"/>
          <p:cNvSpPr/>
          <p:nvPr/>
        </p:nvSpPr>
        <p:spPr>
          <a:xfrm>
            <a:off x="5427720" y="3666960"/>
            <a:ext cx="545400" cy="30312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en-US" sz="1400">
                <a:solidFill>
                  <a:srgbClr val="ffffff"/>
                </a:solidFill>
                <a:latin typeface="Arial"/>
              </a:rPr>
              <a:t>SIP</a:t>
            </a:r>
            <a:endParaRPr/>
          </a:p>
        </p:txBody>
      </p:sp>
      <p:sp>
        <p:nvSpPr>
          <p:cNvPr id="537" name="CustomShape 15"/>
          <p:cNvSpPr/>
          <p:nvPr/>
        </p:nvSpPr>
        <p:spPr>
          <a:xfrm>
            <a:off x="3794040" y="3666960"/>
            <a:ext cx="543960" cy="30312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en-US" sz="1400">
                <a:solidFill>
                  <a:srgbClr val="ffffff"/>
                </a:solidFill>
                <a:latin typeface="Arial"/>
              </a:rPr>
              <a:t>SIP</a:t>
            </a:r>
            <a:endParaRPr/>
          </a:p>
        </p:txBody>
      </p:sp>
      <p:sp>
        <p:nvSpPr>
          <p:cNvPr id="538" name="CustomShape 16"/>
          <p:cNvSpPr/>
          <p:nvPr/>
        </p:nvSpPr>
        <p:spPr>
          <a:xfrm>
            <a:off x="2444760" y="5891040"/>
            <a:ext cx="1301040" cy="30312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en-US" sz="1400">
                <a:solidFill>
                  <a:srgbClr val="000000"/>
                </a:solidFill>
                <a:latin typeface="Arial"/>
              </a:rPr>
              <a:t> </a:t>
            </a:r>
            <a:r>
              <a:rPr b="1" lang="en-US" sz="1400">
                <a:solidFill>
                  <a:srgbClr val="000000"/>
                </a:solidFill>
                <a:latin typeface="Arial"/>
              </a:rPr>
              <a:t>User B1</a:t>
            </a:r>
            <a:endParaRPr/>
          </a:p>
        </p:txBody>
      </p:sp>
      <p:pic>
        <p:nvPicPr>
          <p:cNvPr descr="" id="539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1527480" y="5391000"/>
            <a:ext cx="613440" cy="546840"/>
          </a:xfrm>
          <a:prstGeom prst="rect">
            <a:avLst/>
          </a:prstGeom>
          <a:ln w="25560">
            <a:solidFill>
              <a:srgbClr val="4b80b6"/>
            </a:solidFill>
            <a:round/>
          </a:ln>
        </p:spPr>
      </p:pic>
      <p:sp>
        <p:nvSpPr>
          <p:cNvPr id="540" name="CustomShape 17"/>
          <p:cNvSpPr/>
          <p:nvPr/>
        </p:nvSpPr>
        <p:spPr>
          <a:xfrm>
            <a:off x="1076400" y="5937120"/>
            <a:ext cx="1445400" cy="30312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en-US" sz="1400">
                <a:solidFill>
                  <a:srgbClr val="000000"/>
                </a:solidFill>
                <a:latin typeface="Arial"/>
              </a:rPr>
              <a:t>  </a:t>
            </a:r>
            <a:r>
              <a:rPr b="1" lang="en-US" sz="1400">
                <a:solidFill>
                  <a:srgbClr val="000000"/>
                </a:solidFill>
                <a:latin typeface="Arial"/>
              </a:rPr>
              <a:t>User B2</a:t>
            </a:r>
            <a:endParaRPr/>
          </a:p>
        </p:txBody>
      </p:sp>
      <p:pic>
        <p:nvPicPr>
          <p:cNvPr descr="" id="541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6229800" y="5391000"/>
            <a:ext cx="613440" cy="546840"/>
          </a:xfrm>
          <a:prstGeom prst="rect">
            <a:avLst/>
          </a:prstGeom>
          <a:ln w="25560">
            <a:solidFill>
              <a:srgbClr val="4b80b6"/>
            </a:solidFill>
            <a:round/>
          </a:ln>
        </p:spPr>
      </p:pic>
      <p:sp>
        <p:nvSpPr>
          <p:cNvPr id="542" name="CustomShape 18"/>
          <p:cNvSpPr/>
          <p:nvPr/>
        </p:nvSpPr>
        <p:spPr>
          <a:xfrm>
            <a:off x="5719680" y="2665440"/>
            <a:ext cx="1118520" cy="364320"/>
          </a:xfrm>
          <a:prstGeom prst="rect">
            <a:avLst/>
          </a:prstGeom>
        </p:spPr>
        <p:txBody>
          <a:bodyPr bIns="45000" lIns="0" rIns="0" tIns="45000"/>
          <a:p>
            <a:r>
              <a:rPr b="1" lang="en-US" sz="900">
                <a:solidFill>
                  <a:srgbClr val="ffffff"/>
                </a:solidFill>
                <a:latin typeface="Arial"/>
              </a:rPr>
              <a:t>Avaya Aura® </a:t>
            </a:r>
            <a:endParaRPr/>
          </a:p>
          <a:p>
            <a:pPr>
              <a:lnSpc>
                <a:spcPct val="100000"/>
              </a:lnSpc>
            </a:pPr>
            <a:r>
              <a:rPr b="1" lang="en-US" sz="900">
                <a:solidFill>
                  <a:srgbClr val="ffffff"/>
                </a:solidFill>
                <a:latin typeface="Arial"/>
              </a:rPr>
              <a:t>Conferencing 7</a:t>
            </a:r>
            <a:endParaRPr/>
          </a:p>
        </p:txBody>
      </p:sp>
      <p:sp>
        <p:nvSpPr>
          <p:cNvPr id="543" name="CustomShape 19"/>
          <p:cNvSpPr/>
          <p:nvPr/>
        </p:nvSpPr>
        <p:spPr>
          <a:xfrm>
            <a:off x="299520" y="138600"/>
            <a:ext cx="8228880" cy="83736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lnSpc>
                <a:spcPct val="90000"/>
              </a:lnSpc>
            </a:pPr>
            <a:r>
              <a:rPr lang="en-US" sz="2800">
                <a:solidFill>
                  <a:srgbClr val="323232"/>
                </a:solidFill>
                <a:latin typeface="Arial"/>
              </a:rPr>
              <a:t>Distributed Media Servers</a:t>
            </a:r>
            <a:endParaRPr/>
          </a:p>
        </p:txBody>
      </p:sp>
      <p:sp>
        <p:nvSpPr>
          <p:cNvPr id="544" name="CustomShape 20"/>
          <p:cNvSpPr/>
          <p:nvPr/>
        </p:nvSpPr>
        <p:spPr>
          <a:xfrm>
            <a:off x="3730680" y="3133800"/>
            <a:ext cx="2181960" cy="354960"/>
          </a:xfrm>
          <a:prstGeom prst="roundRect">
            <a:avLst>
              <a:gd fmla="val 6153" name="adj"/>
            </a:avLst>
          </a:prstGeom>
          <a:gradFill>
            <a:gsLst>
              <a:gs pos="0">
                <a:srgbClr val="94c31e"/>
              </a:gs>
              <a:gs pos="100000">
                <a:srgbClr val="638214"/>
              </a:gs>
            </a:gsLst>
            <a:lin ang="5400000"/>
          </a:gradFill>
          <a:ln w="25560">
            <a:solidFill>
              <a:srgbClr val="ffffff"/>
            </a:solidFill>
            <a:round/>
          </a:ln>
        </p:spPr>
      </p:sp>
      <p:sp>
        <p:nvSpPr>
          <p:cNvPr id="545" name="CustomShape 21"/>
          <p:cNvSpPr/>
          <p:nvPr/>
        </p:nvSpPr>
        <p:spPr>
          <a:xfrm>
            <a:off x="3787920" y="3165480"/>
            <a:ext cx="2072520" cy="202320"/>
          </a:xfrm>
          <a:prstGeom prst="roundRect">
            <a:avLst>
              <a:gd fmla="val 7199" name="adj"/>
            </a:avLst>
          </a:prstGeom>
          <a:gradFill>
            <a:gsLst>
              <a:gs pos="0">
                <a:srgbClr val="ffffff"/>
              </a:gs>
              <a:gs pos="100000">
                <a:srgbClr val="ffffff"/>
              </a:gs>
            </a:gsLst>
            <a:lin ang="5400000"/>
          </a:gradFill>
        </p:spPr>
      </p:sp>
      <p:sp>
        <p:nvSpPr>
          <p:cNvPr id="546" name="CustomShape 22"/>
          <p:cNvSpPr/>
          <p:nvPr/>
        </p:nvSpPr>
        <p:spPr>
          <a:xfrm>
            <a:off x="3799800" y="3212280"/>
            <a:ext cx="2122560" cy="205560"/>
          </a:xfrm>
          <a:prstGeom prst="rect">
            <a:avLst/>
          </a:prstGeom>
        </p:spPr>
        <p:txBody>
          <a:bodyPr anchor="ctr" bIns="0" lIns="0" rIns="0" tIns="0"/>
          <a:p>
            <a:pPr algn="ctr">
              <a:lnSpc>
                <a:spcPct val="85000"/>
              </a:lnSpc>
            </a:pPr>
            <a:r>
              <a:rPr b="1" lang="en-US" sz="1600">
                <a:solidFill>
                  <a:srgbClr val="ffffff"/>
                </a:solidFill>
              </a:rPr>
              <a:t>Session Manager</a:t>
            </a:r>
            <a:endParaRPr/>
          </a:p>
        </p:txBody>
      </p:sp>
      <p:sp>
        <p:nvSpPr>
          <p:cNvPr id="547" name="CustomShape 23"/>
          <p:cNvSpPr/>
          <p:nvPr/>
        </p:nvSpPr>
        <p:spPr>
          <a:xfrm>
            <a:off x="7459560" y="5770440"/>
            <a:ext cx="742320" cy="202320"/>
          </a:xfrm>
          <a:prstGeom prst="ellipse">
            <a:avLst/>
          </a:prstGeom>
          <a:gradFill>
            <a:gsLst>
              <a:gs pos="0">
                <a:srgbClr val="000000"/>
              </a:gs>
              <a:gs pos="100000">
                <a:srgbClr val="000000"/>
              </a:gs>
            </a:gsLst>
            <a:path path="rect"/>
          </a:gradFill>
        </p:spPr>
      </p:sp>
      <p:pic>
        <p:nvPicPr>
          <p:cNvPr descr="" id="548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7570440" y="5307120"/>
            <a:ext cx="617040" cy="597960"/>
          </a:xfrm>
          <a:prstGeom prst="rect">
            <a:avLst/>
          </a:prstGeom>
        </p:spPr>
      </p:pic>
      <p:sp>
        <p:nvSpPr>
          <p:cNvPr id="549" name="CustomShape 24"/>
          <p:cNvSpPr/>
          <p:nvPr/>
        </p:nvSpPr>
        <p:spPr>
          <a:xfrm>
            <a:off x="2743200" y="5770440"/>
            <a:ext cx="742320" cy="202320"/>
          </a:xfrm>
          <a:prstGeom prst="ellipse">
            <a:avLst/>
          </a:prstGeom>
          <a:gradFill>
            <a:gsLst>
              <a:gs pos="0">
                <a:srgbClr val="000000"/>
              </a:gs>
              <a:gs pos="100000">
                <a:srgbClr val="000000"/>
              </a:gs>
            </a:gsLst>
            <a:path path="rect"/>
          </a:gradFill>
        </p:spPr>
      </p:sp>
      <p:pic>
        <p:nvPicPr>
          <p:cNvPr descr="" id="550" name="Picture 2"/>
          <p:cNvPicPr/>
          <p:nvPr/>
        </p:nvPicPr>
        <p:blipFill>
          <a:blip r:embed="rId4"/>
          <a:stretch>
            <a:fillRect/>
          </a:stretch>
        </p:blipFill>
        <p:spPr>
          <a:xfrm>
            <a:off x="2854080" y="5307120"/>
            <a:ext cx="617040" cy="597960"/>
          </a:xfrm>
          <a:prstGeom prst="rect">
            <a:avLst/>
          </a:prstGeom>
        </p:spPr>
      </p:pic>
      <p:sp>
        <p:nvSpPr>
          <p:cNvPr id="551" name="CustomShape 25"/>
          <p:cNvSpPr/>
          <p:nvPr/>
        </p:nvSpPr>
        <p:spPr>
          <a:xfrm>
            <a:off x="7110360" y="2840040"/>
            <a:ext cx="740520" cy="202320"/>
          </a:xfrm>
          <a:prstGeom prst="ellipse">
            <a:avLst/>
          </a:prstGeom>
          <a:gradFill>
            <a:gsLst>
              <a:gs pos="0">
                <a:srgbClr val="000000"/>
              </a:gs>
              <a:gs pos="100000">
                <a:srgbClr val="000000"/>
              </a:gs>
            </a:gsLst>
            <a:path path="rect"/>
          </a:gradFill>
        </p:spPr>
      </p:sp>
      <p:pic>
        <p:nvPicPr>
          <p:cNvPr descr="" id="552" name="Picture 2"/>
          <p:cNvPicPr/>
          <p:nvPr/>
        </p:nvPicPr>
        <p:blipFill>
          <a:blip r:embed="rId5"/>
          <a:stretch>
            <a:fillRect/>
          </a:stretch>
        </p:blipFill>
        <p:spPr>
          <a:xfrm>
            <a:off x="7220880" y="2376360"/>
            <a:ext cx="615960" cy="597960"/>
          </a:xfrm>
          <a:prstGeom prst="rect">
            <a:avLst/>
          </a:prstGeom>
        </p:spPr>
      </p:pic>
      <p:sp>
        <p:nvSpPr>
          <p:cNvPr id="553" name="CustomShape 26"/>
          <p:cNvSpPr/>
          <p:nvPr/>
        </p:nvSpPr>
        <p:spPr>
          <a:xfrm flipH="1">
            <a:off x="4984200" y="1644480"/>
            <a:ext cx="1567800" cy="1061280"/>
          </a:xfrm>
          <a:prstGeom prst="rect">
            <a:avLst/>
          </a:prstGeom>
          <a:gradFill>
            <a:gsLst>
              <a:gs pos="0">
                <a:srgbClr val="cc0000"/>
              </a:gs>
              <a:gs pos="100000">
                <a:srgbClr val="f9dddd"/>
              </a:gs>
            </a:gsLst>
            <a:lin ang="2700000"/>
          </a:gradFill>
        </p:spPr>
      </p:sp>
      <p:sp>
        <p:nvSpPr>
          <p:cNvPr id="554" name="CustomShape 27"/>
          <p:cNvSpPr/>
          <p:nvPr/>
        </p:nvSpPr>
        <p:spPr>
          <a:xfrm>
            <a:off x="5560920" y="1960560"/>
            <a:ext cx="754920" cy="27252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en-US" sz="1200">
                <a:solidFill>
                  <a:srgbClr val="ffffff"/>
                </a:solidFill>
                <a:latin typeface="Arial"/>
              </a:rPr>
              <a:t>control</a:t>
            </a:r>
            <a:endParaRPr/>
          </a:p>
        </p:txBody>
      </p:sp>
      <p:sp>
        <p:nvSpPr>
          <p:cNvPr id="555" name="Line 28"/>
          <p:cNvSpPr/>
          <p:nvPr/>
        </p:nvSpPr>
        <p:spPr>
          <a:xfrm>
            <a:off x="5268600" y="2620800"/>
            <a:ext cx="0" cy="509400"/>
          </a:xfrm>
          <a:prstGeom prst="line">
            <a:avLst/>
          </a:prstGeom>
          <a:ln w="25560">
            <a:solidFill>
              <a:srgbClr val="ffffff"/>
            </a:solidFill>
            <a:round/>
          </a:ln>
        </p:spPr>
      </p:sp>
      <p:sp>
        <p:nvSpPr>
          <p:cNvPr id="556" name="Line 29"/>
          <p:cNvSpPr/>
          <p:nvPr/>
        </p:nvSpPr>
        <p:spPr>
          <a:xfrm>
            <a:off x="4417920" y="2620800"/>
            <a:ext cx="0" cy="509400"/>
          </a:xfrm>
          <a:prstGeom prst="line">
            <a:avLst/>
          </a:prstGeom>
          <a:ln w="25560">
            <a:solidFill>
              <a:srgbClr val="ffffff"/>
            </a:solidFill>
            <a:round/>
          </a:ln>
        </p:spPr>
      </p:sp>
      <p:pic>
        <p:nvPicPr>
          <p:cNvPr descr="" id="557" name="Picture 70"/>
          <p:cNvPicPr/>
          <p:nvPr/>
        </p:nvPicPr>
        <p:blipFill>
          <a:blip r:embed="rId6"/>
          <a:stretch>
            <a:fillRect/>
          </a:stretch>
        </p:blipFill>
        <p:spPr>
          <a:xfrm>
            <a:off x="723960" y="4145040"/>
            <a:ext cx="626400" cy="812160"/>
          </a:xfrm>
          <a:prstGeom prst="rect">
            <a:avLst/>
          </a:prstGeom>
        </p:spPr>
      </p:pic>
      <p:pic>
        <p:nvPicPr>
          <p:cNvPr descr="" id="558" name="Picture 72"/>
          <p:cNvPicPr/>
          <p:nvPr/>
        </p:nvPicPr>
        <p:blipFill>
          <a:blip r:embed="rId7"/>
          <a:stretch>
            <a:fillRect/>
          </a:stretch>
        </p:blipFill>
        <p:spPr>
          <a:xfrm>
            <a:off x="2055960" y="1881360"/>
            <a:ext cx="934200" cy="494640"/>
          </a:xfrm>
          <a:prstGeom prst="rect">
            <a:avLst/>
          </a:prstGeom>
        </p:spPr>
      </p:pic>
      <p:pic>
        <p:nvPicPr>
          <p:cNvPr descr="" id="559" name="Picture 71"/>
          <p:cNvPicPr/>
          <p:nvPr/>
        </p:nvPicPr>
        <p:blipFill>
          <a:blip r:embed="rId8"/>
          <a:stretch>
            <a:fillRect/>
          </a:stretch>
        </p:blipFill>
        <p:spPr>
          <a:xfrm>
            <a:off x="5153040" y="4505400"/>
            <a:ext cx="621720" cy="492840"/>
          </a:xfrm>
          <a:prstGeom prst="rect">
            <a:avLst/>
          </a:prstGeom>
        </p:spPr>
      </p:pic>
      <p:sp>
        <p:nvSpPr>
          <p:cNvPr id="560" name="CustomShape 30"/>
          <p:cNvSpPr/>
          <p:nvPr/>
        </p:nvSpPr>
        <p:spPr>
          <a:xfrm>
            <a:off x="1771560" y="2405160"/>
            <a:ext cx="1501200" cy="30312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en-US" sz="1400">
                <a:solidFill>
                  <a:srgbClr val="000000"/>
                </a:solidFill>
                <a:latin typeface="Arial"/>
              </a:rPr>
              <a:t>(Location A)</a:t>
            </a:r>
            <a:endParaRPr/>
          </a:p>
        </p:txBody>
      </p:sp>
      <p:sp>
        <p:nvSpPr>
          <p:cNvPr id="561" name="CustomShape 31"/>
          <p:cNvSpPr/>
          <p:nvPr/>
        </p:nvSpPr>
        <p:spPr>
          <a:xfrm>
            <a:off x="4626000" y="4986360"/>
            <a:ext cx="1677240" cy="30312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en-US" sz="1400">
                <a:solidFill>
                  <a:srgbClr val="000000"/>
                </a:solidFill>
                <a:latin typeface="Arial"/>
              </a:rPr>
              <a:t>(Location C)</a:t>
            </a:r>
            <a:endParaRPr/>
          </a:p>
        </p:txBody>
      </p:sp>
      <p:sp>
        <p:nvSpPr>
          <p:cNvPr id="562" name="CustomShape 32"/>
          <p:cNvSpPr/>
          <p:nvPr/>
        </p:nvSpPr>
        <p:spPr>
          <a:xfrm>
            <a:off x="198360" y="4994280"/>
            <a:ext cx="1675800" cy="30312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en-US" sz="1400">
                <a:solidFill>
                  <a:srgbClr val="000000"/>
                </a:solidFill>
                <a:latin typeface="Arial"/>
              </a:rPr>
              <a:t>(Location B)</a:t>
            </a:r>
            <a:endParaRPr/>
          </a:p>
        </p:txBody>
      </p:sp>
      <p:sp>
        <p:nvSpPr>
          <p:cNvPr id="563" name="CustomShape 33"/>
          <p:cNvSpPr/>
          <p:nvPr/>
        </p:nvSpPr>
        <p:spPr>
          <a:xfrm>
            <a:off x="6049800" y="4646520"/>
            <a:ext cx="2115360" cy="455040"/>
          </a:xfrm>
          <a:prstGeom prst="rect">
            <a:avLst/>
          </a:prstGeom>
        </p:spPr>
        <p:txBody>
          <a:bodyPr bIns="45000" lIns="0" rIns="0" tIns="45000"/>
          <a:p>
            <a:pPr algn="ctr">
              <a:lnSpc>
                <a:spcPct val="100000"/>
              </a:lnSpc>
            </a:pPr>
            <a:r>
              <a:rPr b="1" lang="en-US" sz="1200">
                <a:solidFill>
                  <a:srgbClr val="000000"/>
                </a:solidFill>
                <a:latin typeface="Arial"/>
              </a:rPr>
              <a:t>Cascading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en-US" sz="1200">
                <a:solidFill>
                  <a:srgbClr val="000000"/>
                </a:solidFill>
                <a:latin typeface="Arial"/>
              </a:rPr>
              <a:t>Media Server C</a:t>
            </a:r>
            <a:endParaRPr/>
          </a:p>
        </p:txBody>
      </p:sp>
      <p:sp>
        <p:nvSpPr>
          <p:cNvPr id="564" name="CustomShape 34"/>
          <p:cNvSpPr/>
          <p:nvPr/>
        </p:nvSpPr>
        <p:spPr>
          <a:xfrm>
            <a:off x="4552920" y="3807000"/>
            <a:ext cx="820080" cy="33336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en-US" sz="1600">
                <a:solidFill>
                  <a:srgbClr val="000000"/>
                </a:solidFill>
                <a:latin typeface="Arial"/>
              </a:rPr>
              <a:t>WAN</a:t>
            </a:r>
            <a:endParaRPr/>
          </a:p>
        </p:txBody>
      </p:sp>
      <p:sp>
        <p:nvSpPr>
          <p:cNvPr id="565" name="CustomShape 35"/>
          <p:cNvSpPr/>
          <p:nvPr/>
        </p:nvSpPr>
        <p:spPr>
          <a:xfrm>
            <a:off x="6657840" y="2898720"/>
            <a:ext cx="1294560" cy="30312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en-US" sz="1400">
                <a:solidFill>
                  <a:srgbClr val="000000"/>
                </a:solidFill>
                <a:latin typeface="Arial"/>
              </a:rPr>
              <a:t>  </a:t>
            </a:r>
            <a:r>
              <a:rPr b="1" lang="en-US" sz="1400">
                <a:solidFill>
                  <a:srgbClr val="000000"/>
                </a:solidFill>
                <a:latin typeface="Arial"/>
              </a:rPr>
              <a:t>User A1</a:t>
            </a:r>
            <a:endParaRPr/>
          </a:p>
        </p:txBody>
      </p:sp>
      <p:sp>
        <p:nvSpPr>
          <p:cNvPr id="566" name="CustomShape 36"/>
          <p:cNvSpPr/>
          <p:nvPr/>
        </p:nvSpPr>
        <p:spPr>
          <a:xfrm>
            <a:off x="6972480" y="1301760"/>
            <a:ext cx="1526400" cy="455040"/>
          </a:xfrm>
          <a:prstGeom prst="rect">
            <a:avLst/>
          </a:prstGeom>
        </p:spPr>
        <p:txBody>
          <a:bodyPr bIns="45000" lIns="0" rIns="0" tIns="45000"/>
          <a:p>
            <a:pPr>
              <a:lnSpc>
                <a:spcPct val="100000"/>
              </a:lnSpc>
            </a:pPr>
            <a:r>
              <a:rPr b="1" lang="en-US" sz="1200">
                <a:solidFill>
                  <a:srgbClr val="000000"/>
                </a:solidFill>
                <a:latin typeface="Arial"/>
              </a:rPr>
              <a:t>Hosting </a:t>
            </a:r>
            <a:endParaRPr/>
          </a:p>
          <a:p>
            <a:pPr>
              <a:lnSpc>
                <a:spcPct val="100000"/>
              </a:lnSpc>
            </a:pPr>
            <a:r>
              <a:rPr b="1" lang="en-US" sz="1200">
                <a:solidFill>
                  <a:srgbClr val="000000"/>
                </a:solidFill>
                <a:latin typeface="Arial"/>
              </a:rPr>
              <a:t>Media Server A</a:t>
            </a:r>
            <a:endParaRPr/>
          </a:p>
        </p:txBody>
      </p:sp>
      <p:sp>
        <p:nvSpPr>
          <p:cNvPr id="567" name="CustomShape 37"/>
          <p:cNvSpPr/>
          <p:nvPr/>
        </p:nvSpPr>
        <p:spPr>
          <a:xfrm>
            <a:off x="1471680" y="3373560"/>
            <a:ext cx="1137600" cy="27252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en-US" sz="1200">
                <a:solidFill>
                  <a:srgbClr val="000000"/>
                </a:solidFill>
                <a:latin typeface="Arial"/>
              </a:rPr>
              <a:t>RTP/RTCP</a:t>
            </a:r>
            <a:endParaRPr/>
          </a:p>
        </p:txBody>
      </p:sp>
      <p:sp>
        <p:nvSpPr>
          <p:cNvPr id="568" name="CustomShape 38"/>
          <p:cNvSpPr/>
          <p:nvPr/>
        </p:nvSpPr>
        <p:spPr>
          <a:xfrm>
            <a:off x="7066080" y="3519360"/>
            <a:ext cx="963000" cy="2725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en-US" sz="1200">
                <a:solidFill>
                  <a:srgbClr val="000000"/>
                </a:solidFill>
                <a:latin typeface="Arial"/>
              </a:rPr>
              <a:t>RTP/RTCP</a:t>
            </a:r>
            <a:endParaRPr/>
          </a:p>
        </p:txBody>
      </p:sp>
      <p:sp>
        <p:nvSpPr>
          <p:cNvPr id="569" name="CustomShape 39"/>
          <p:cNvSpPr/>
          <p:nvPr/>
        </p:nvSpPr>
        <p:spPr>
          <a:xfrm>
            <a:off x="5851440" y="5929200"/>
            <a:ext cx="1364400" cy="30312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en-US" sz="1400">
                <a:solidFill>
                  <a:srgbClr val="000000"/>
                </a:solidFill>
                <a:latin typeface="Arial"/>
              </a:rPr>
              <a:t> </a:t>
            </a:r>
            <a:r>
              <a:rPr b="1" lang="en-US" sz="1400">
                <a:solidFill>
                  <a:srgbClr val="000000"/>
                </a:solidFill>
                <a:latin typeface="Arial"/>
              </a:rPr>
              <a:t>User C1</a:t>
            </a:r>
            <a:endParaRPr/>
          </a:p>
        </p:txBody>
      </p:sp>
      <p:sp>
        <p:nvSpPr>
          <p:cNvPr id="570" name="CustomShape 40"/>
          <p:cNvSpPr/>
          <p:nvPr/>
        </p:nvSpPr>
        <p:spPr>
          <a:xfrm>
            <a:off x="7102440" y="5886360"/>
            <a:ext cx="1380240" cy="30312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en-US" sz="1400">
                <a:solidFill>
                  <a:srgbClr val="000000"/>
                </a:solidFill>
                <a:latin typeface="Arial"/>
              </a:rPr>
              <a:t>  </a:t>
            </a:r>
            <a:r>
              <a:rPr b="1" lang="en-US" sz="1400">
                <a:solidFill>
                  <a:srgbClr val="000000"/>
                </a:solidFill>
                <a:latin typeface="Arial"/>
              </a:rPr>
              <a:t>User C2</a:t>
            </a:r>
            <a:endParaRPr/>
          </a:p>
        </p:txBody>
      </p:sp>
      <p:sp>
        <p:nvSpPr>
          <p:cNvPr id="571" name="CustomShape 41"/>
          <p:cNvSpPr/>
          <p:nvPr/>
        </p:nvSpPr>
        <p:spPr>
          <a:xfrm>
            <a:off x="1405080" y="4646520"/>
            <a:ext cx="2115360" cy="455040"/>
          </a:xfrm>
          <a:prstGeom prst="rect">
            <a:avLst/>
          </a:prstGeom>
        </p:spPr>
        <p:txBody>
          <a:bodyPr bIns="45000" lIns="0" rIns="0" tIns="45000"/>
          <a:p>
            <a:pPr algn="ctr">
              <a:lnSpc>
                <a:spcPct val="100000"/>
              </a:lnSpc>
            </a:pPr>
            <a:r>
              <a:rPr b="1" lang="en-US" sz="1200">
                <a:solidFill>
                  <a:srgbClr val="000000"/>
                </a:solidFill>
                <a:latin typeface="Arial"/>
              </a:rPr>
              <a:t>Cascading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en-US" sz="1200">
                <a:solidFill>
                  <a:srgbClr val="000000"/>
                </a:solidFill>
                <a:latin typeface="Arial"/>
              </a:rPr>
              <a:t>Media Server B</a:t>
            </a:r>
            <a:endParaRPr/>
          </a:p>
        </p:txBody>
      </p:sp>
      <p:sp>
        <p:nvSpPr>
          <p:cNvPr id="572" name="CustomShape 42"/>
          <p:cNvSpPr/>
          <p:nvPr/>
        </p:nvSpPr>
        <p:spPr>
          <a:xfrm>
            <a:off x="2519640" y="1539360"/>
            <a:ext cx="3549960" cy="2419200"/>
          </a:xfrm>
          <a:prstGeom prst="rect">
            <a:avLst/>
          </a:prstGeom>
          <a:ln w="57240">
            <a:solidFill>
              <a:srgbClr val="ffc000"/>
            </a:solidFill>
            <a:round/>
            <a:headEnd len="med" type="triangle" w="med"/>
            <a:tailEnd len="med" type="triangle" w="med"/>
          </a:ln>
        </p:spPr>
      </p:sp>
      <p:sp>
        <p:nvSpPr>
          <p:cNvPr id="573" name="CustomShape 43"/>
          <p:cNvSpPr/>
          <p:nvPr/>
        </p:nvSpPr>
        <p:spPr>
          <a:xfrm>
            <a:off x="6972480" y="1881720"/>
            <a:ext cx="629640" cy="494280"/>
          </a:xfrm>
          <a:prstGeom prst="rect">
            <a:avLst/>
          </a:prstGeom>
          <a:ln w="57240">
            <a:solidFill>
              <a:srgbClr val="ffc000"/>
            </a:solidFill>
            <a:round/>
            <a:headEnd len="med" type="triangle" w="med"/>
            <a:tailEnd len="med" type="triangle" w="med"/>
          </a:ln>
        </p:spPr>
      </p:sp>
      <p:sp>
        <p:nvSpPr>
          <p:cNvPr id="574" name="CustomShape 44"/>
          <p:cNvSpPr/>
          <p:nvPr/>
        </p:nvSpPr>
        <p:spPr>
          <a:xfrm>
            <a:off x="6516360" y="2032920"/>
            <a:ext cx="535320" cy="1925280"/>
          </a:xfrm>
          <a:prstGeom prst="rect">
            <a:avLst/>
          </a:prstGeom>
          <a:ln w="57240">
            <a:solidFill>
              <a:srgbClr val="ffc000"/>
            </a:solidFill>
            <a:round/>
            <a:headEnd len="med" type="triangle" w="med"/>
            <a:tailEnd len="med" type="triangle" w="med"/>
          </a:ln>
        </p:spPr>
      </p:sp>
      <p:sp>
        <p:nvSpPr>
          <p:cNvPr id="575" name="CustomShape 45"/>
          <p:cNvSpPr/>
          <p:nvPr/>
        </p:nvSpPr>
        <p:spPr>
          <a:xfrm>
            <a:off x="2891160" y="4452840"/>
            <a:ext cx="513000" cy="852840"/>
          </a:xfrm>
          <a:prstGeom prst="rect">
            <a:avLst/>
          </a:prstGeom>
          <a:ln w="57240">
            <a:solidFill>
              <a:srgbClr val="ffc000"/>
            </a:solidFill>
            <a:round/>
            <a:headEnd len="med" type="triangle" w="med"/>
            <a:tailEnd len="med" type="triangle" w="med"/>
          </a:ln>
        </p:spPr>
      </p:sp>
      <p:sp>
        <p:nvSpPr>
          <p:cNvPr id="576" name="CustomShape 46"/>
          <p:cNvSpPr/>
          <p:nvPr/>
        </p:nvSpPr>
        <p:spPr>
          <a:xfrm flipH="1">
            <a:off x="1617120" y="4452840"/>
            <a:ext cx="513000" cy="852840"/>
          </a:xfrm>
          <a:prstGeom prst="rect">
            <a:avLst/>
          </a:prstGeom>
          <a:ln w="57240">
            <a:solidFill>
              <a:srgbClr val="ffc000"/>
            </a:solidFill>
            <a:round/>
            <a:headEnd len="med" type="triangle" w="med"/>
            <a:tailEnd len="med" type="triangle" w="med"/>
          </a:ln>
        </p:spPr>
      </p:sp>
      <p:sp>
        <p:nvSpPr>
          <p:cNvPr id="577" name="CustomShape 47"/>
          <p:cNvSpPr/>
          <p:nvPr/>
        </p:nvSpPr>
        <p:spPr>
          <a:xfrm>
            <a:off x="7571160" y="4452840"/>
            <a:ext cx="513000" cy="852840"/>
          </a:xfrm>
          <a:prstGeom prst="rect">
            <a:avLst/>
          </a:prstGeom>
          <a:ln w="57240">
            <a:solidFill>
              <a:srgbClr val="ffc000"/>
            </a:solidFill>
            <a:round/>
            <a:headEnd len="med" type="triangle" w="med"/>
            <a:tailEnd len="med" type="triangle" w="med"/>
          </a:ln>
        </p:spPr>
      </p:sp>
      <p:sp>
        <p:nvSpPr>
          <p:cNvPr id="578" name="CustomShape 48"/>
          <p:cNvSpPr/>
          <p:nvPr/>
        </p:nvSpPr>
        <p:spPr>
          <a:xfrm flipH="1">
            <a:off x="6229080" y="4452840"/>
            <a:ext cx="513000" cy="852840"/>
          </a:xfrm>
          <a:prstGeom prst="rect">
            <a:avLst/>
          </a:prstGeom>
          <a:ln w="57240">
            <a:solidFill>
              <a:srgbClr val="ffc000"/>
            </a:solidFill>
            <a:round/>
            <a:headEnd len="med" type="triangle" w="med"/>
            <a:tailEnd len="med" type="triangle" w="med"/>
          </a:ln>
        </p:spPr>
      </p:sp>
      <p:pic>
        <p:nvPicPr>
          <p:cNvPr descr="" id="579" name="Picture 57"/>
          <p:cNvPicPr/>
          <p:nvPr/>
        </p:nvPicPr>
        <p:blipFill>
          <a:blip r:embed="rId9"/>
          <a:stretch>
            <a:fillRect/>
          </a:stretch>
        </p:blipFill>
        <p:spPr>
          <a:xfrm>
            <a:off x="2777760" y="4244760"/>
            <a:ext cx="250920" cy="594720"/>
          </a:xfrm>
          <a:prstGeom prst="rect">
            <a:avLst/>
          </a:prstGeom>
        </p:spPr>
      </p:pic>
      <p:pic>
        <p:nvPicPr>
          <p:cNvPr descr="" id="580" name="Picture 57"/>
          <p:cNvPicPr/>
          <p:nvPr/>
        </p:nvPicPr>
        <p:blipFill>
          <a:blip r:embed="rId10"/>
          <a:stretch>
            <a:fillRect/>
          </a:stretch>
        </p:blipFill>
        <p:spPr>
          <a:xfrm>
            <a:off x="4036320" y="2477160"/>
            <a:ext cx="762840" cy="286560"/>
          </a:xfrm>
          <a:prstGeom prst="rect">
            <a:avLst/>
          </a:prstGeom>
        </p:spPr>
      </p:pic>
      <p:pic>
        <p:nvPicPr>
          <p:cNvPr descr="" id="581" name="Picture 57"/>
          <p:cNvPicPr/>
          <p:nvPr/>
        </p:nvPicPr>
        <p:blipFill>
          <a:blip r:embed="rId11"/>
          <a:stretch>
            <a:fillRect/>
          </a:stretch>
        </p:blipFill>
        <p:spPr>
          <a:xfrm>
            <a:off x="7434360" y="4280760"/>
            <a:ext cx="260280" cy="594720"/>
          </a:xfrm>
          <a:prstGeom prst="rect">
            <a:avLst/>
          </a:prstGeom>
        </p:spPr>
      </p:pic>
      <p:pic>
        <p:nvPicPr>
          <p:cNvPr descr="" id="582" name="Picture 57"/>
          <p:cNvPicPr/>
          <p:nvPr/>
        </p:nvPicPr>
        <p:blipFill>
          <a:blip r:embed="rId12"/>
          <a:stretch>
            <a:fillRect/>
          </a:stretch>
        </p:blipFill>
        <p:spPr>
          <a:xfrm>
            <a:off x="6850080" y="1486080"/>
            <a:ext cx="226800" cy="592920"/>
          </a:xfrm>
          <a:prstGeom prst="rect">
            <a:avLst/>
          </a:prstGeom>
        </p:spPr>
      </p:pic>
      <p:pic>
        <p:nvPicPr>
          <p:cNvPr descr="" id="583" name="Picture 72"/>
          <p:cNvPicPr/>
          <p:nvPr/>
        </p:nvPicPr>
        <p:blipFill>
          <a:blip r:embed="rId13"/>
          <a:stretch>
            <a:fillRect/>
          </a:stretch>
        </p:blipFill>
        <p:spPr>
          <a:xfrm>
            <a:off x="4862160" y="2490120"/>
            <a:ext cx="812880" cy="261360"/>
          </a:xfrm>
          <a:prstGeom prst="rect">
            <a:avLst/>
          </a:prstGeom>
        </p:spPr>
      </p:pic>
    </p:spTree>
  </p:cSld>
  <p:transition spd="med">
    <p:fade/>
  </p:transition>
  <p:timing>
    <p:tnLst>
      <p:par>
        <p:cTn dur="indefinite" id="229" nodeType="tmRoot" restart="never">
          <p:childTnLst>
            <p:seq>
              <p:cTn dur="indefinite" id="230" nodeType="mainSeq">
                <p:childTnLst>
                  <p:par>
                    <p:cTn fill="hold" id="231">
                      <p:stCondLst>
                        <p:cond delay="indefinite"/>
                      </p:stCondLst>
                      <p:childTnLst>
                        <p:par>
                          <p:cTn fill="hold" id="232">
                            <p:stCondLst>
                              <p:cond delay="0"/>
                            </p:stCondLst>
                            <p:childTnLst>
                              <p:par>
                                <p:cTn fill="hold" id="233" nodeType="withEffect" presetClass="entr" presetID="16" presetSubtype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Horizontal)" transition="in">
                                      <p:cBhvr additive="repl">
                                        <p:cTn dur="500" fill="freeze" id="235"/>
                                        <p:tgtEl>
                                          <p:spTgt spid="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36" nodeType="withEffect" presetClass="entr" presetID="16" presetSubtype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Horizontal)" transition="in">
                                      <p:cBhvr additive="repl">
                                        <p:cTn dur="500" fill="freeze" id="238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39" nodeType="withEffect" presetClass="entr" presetID="16" presetSubtype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Horizontal)" transition="in">
                                      <p:cBhvr additive="repl">
                                        <p:cTn dur="500" fill="freeze" id="241"/>
                                        <p:tgtEl>
                                          <p:spTgt spid="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42">
                            <p:stCondLst>
                              <p:cond delay="500"/>
                            </p:stCondLst>
                            <p:childTnLst>
                              <p:par>
                                <p:cTn fill="hold" id="243" nodeType="afterEffect" presetClass="entr" presetID="16" presetSubtype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Horizontal)" transition="in">
                                      <p:cBhvr additive="repl">
                                        <p:cTn dur="500" fill="freeze" id="245"/>
                                        <p:tgtEl>
                                          <p:spTgt spid="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46" nodeType="withEffect" presetClass="entr" presetID="16" presetSubtype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Horizontal)" transition="in">
                                      <p:cBhvr additive="repl">
                                        <p:cTn dur="500" fill="freeze" id="248"/>
                                        <p:tgtEl>
                                          <p:spTgt spid="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49">
                            <p:stCondLst>
                              <p:cond delay="1000"/>
                            </p:stCondLst>
                            <p:childTnLst>
                              <p:par>
                                <p:cTn fill="hold" id="250" nodeType="afterEffect" presetClass="entr" presetID="16" presetSubtype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Horizontal)" transition="in">
                                      <p:cBhvr additive="repl">
                                        <p:cTn dur="500" fill="freeze" id="252"/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53" nodeType="withEffect" presetClass="entr" presetID="16" presetSubtype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Horizontal)" transition="in">
                                      <p:cBhvr additive="repl">
                                        <p:cTn dur="500" fill="freeze" id="255"/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CustomShape 1"/>
          <p:cNvSpPr/>
          <p:nvPr/>
        </p:nvSpPr>
        <p:spPr>
          <a:xfrm>
            <a:off x="457200" y="2157480"/>
            <a:ext cx="3987360" cy="47235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en-US" sz="2400">
                <a:solidFill>
                  <a:srgbClr val="323232"/>
                </a:solidFill>
                <a:latin typeface="Arial"/>
              </a:rPr>
              <a:t>Two Scenarios</a:t>
            </a:r>
            <a:endParaRPr/>
          </a:p>
          <a:p>
            <a:pPr>
              <a:lnSpc>
                <a:spcPct val="90000"/>
              </a:lnSpc>
              <a:buFont charset="2" typeface="Webdings"/>
              <a:buChar char=""/>
            </a:pPr>
            <a:r>
              <a:rPr lang="en-US" sz="2400">
                <a:solidFill>
                  <a:srgbClr val="323232"/>
                </a:solidFill>
                <a:latin typeface="Arial"/>
              </a:rPr>
              <a:t>500 users, 2 branches</a:t>
            </a:r>
            <a:endParaRPr/>
          </a:p>
          <a:p>
            <a:pPr>
              <a:lnSpc>
                <a:spcPct val="90000"/>
              </a:lnSpc>
              <a:buFont charset="2" typeface="Webdings"/>
              <a:buChar char=""/>
            </a:pPr>
            <a:r>
              <a:rPr lang="en-US" sz="2400">
                <a:solidFill>
                  <a:srgbClr val="323232"/>
                </a:solidFill>
                <a:latin typeface="Arial"/>
              </a:rPr>
              <a:t>5000 users, 10 branches</a:t>
            </a:r>
            <a:endParaRPr/>
          </a:p>
          <a:p>
            <a:pPr>
              <a:lnSpc>
                <a:spcPct val="90000"/>
              </a:lnSpc>
              <a:buFont charset="2" typeface="Webdings"/>
              <a:buChar char=""/>
            </a:pPr>
            <a:r>
              <a:rPr lang="en-US" sz="2400">
                <a:solidFill>
                  <a:srgbClr val="323232"/>
                </a:solidFill>
                <a:latin typeface="Arial"/>
              </a:rPr>
              <a:t>Significant savings on monthly WAN Bandwidth usage versus the competition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2000">
                <a:solidFill>
                  <a:srgbClr val="323232"/>
                </a:solidFill>
                <a:latin typeface="Arial"/>
              </a:rPr>
              <a:t>** Based on Avaya’s TCO analysis</a:t>
            </a:r>
            <a:endParaRPr/>
          </a:p>
        </p:txBody>
      </p:sp>
      <p:sp>
        <p:nvSpPr>
          <p:cNvPr id="585" name="CustomShape 2"/>
          <p:cNvSpPr/>
          <p:nvPr/>
        </p:nvSpPr>
        <p:spPr>
          <a:xfrm>
            <a:off x="457200" y="615600"/>
            <a:ext cx="8228880" cy="837360"/>
          </a:xfrm>
          <a:prstGeom prst="rect">
            <a:avLst/>
          </a:prstGeom>
        </p:spPr>
        <p:txBody>
          <a:bodyPr anchor="b" bIns="45000" lIns="90000" rIns="90000" tIns="45000"/>
          <a:p>
            <a:r>
              <a:rPr lang="en-US" sz="2800">
                <a:solidFill>
                  <a:srgbClr val="323232"/>
                </a:solidFill>
                <a:latin typeface="Arial"/>
              </a:rPr>
              <a:t>How much WAN bandwidth </a:t>
            </a:r>
            <a:endParaRPr/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rgbClr val="323232"/>
                </a:solidFill>
                <a:latin typeface="Arial"/>
              </a:rPr>
              <a:t>can you save? </a:t>
            </a:r>
            <a:endParaRPr/>
          </a:p>
        </p:txBody>
      </p:sp>
      <p:sp>
        <p:nvSpPr>
          <p:cNvPr id="586" name="CustomShape 3"/>
          <p:cNvSpPr/>
          <p:nvPr/>
        </p:nvSpPr>
        <p:spPr>
          <a:xfrm>
            <a:off x="4445280" y="2466360"/>
            <a:ext cx="4195080" cy="2142720"/>
          </a:xfrm>
          <a:prstGeom prst="rect">
            <a:avLst/>
          </a:prstGeom>
          <a:solidFill>
            <a:srgbClr val="ffffff"/>
          </a:solidFill>
        </p:spPr>
      </p:sp>
      <p:graphicFrame>
        <p:nvGraphicFramePr>
          <p:cNvPr id="587" name="Object 286"/>
          <p:cNvGraphicFramePr/>
          <p:nvPr/>
        </p:nvGraphicFramePr>
        <p:xfrm>
          <a:off x="5638680" y="3462480"/>
          <a:ext cx="3116880" cy="282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588" name="Object 286"/>
          <p:cNvGraphicFramePr/>
          <p:nvPr/>
        </p:nvGraphicFramePr>
        <p:xfrm>
          <a:off x="5788800" y="1144800"/>
          <a:ext cx="2651400" cy="2035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89" name="CustomShape 4"/>
          <p:cNvSpPr/>
          <p:nvPr/>
        </p:nvSpPr>
        <p:spPr>
          <a:xfrm>
            <a:off x="5153040" y="1144800"/>
            <a:ext cx="3771360" cy="2193120"/>
          </a:xfrm>
          <a:prstGeom prst="rect">
            <a:avLst/>
          </a:prstGeom>
          <a:ln w="76320">
            <a:solidFill>
              <a:srgbClr val="cc0000"/>
            </a:solidFill>
            <a:miter/>
          </a:ln>
        </p:spPr>
      </p:sp>
      <p:sp>
        <p:nvSpPr>
          <p:cNvPr id="590" name="CustomShape 5"/>
          <p:cNvSpPr/>
          <p:nvPr/>
        </p:nvSpPr>
        <p:spPr>
          <a:xfrm>
            <a:off x="5191200" y="3459240"/>
            <a:ext cx="3733200" cy="2756160"/>
          </a:xfrm>
          <a:prstGeom prst="rect">
            <a:avLst/>
          </a:prstGeom>
          <a:ln w="76320">
            <a:solidFill>
              <a:srgbClr val="cc0000"/>
            </a:solidFill>
            <a:miter/>
          </a:ln>
        </p:spPr>
      </p:sp>
    </p:spTree>
  </p:cSld>
  <p:transition>
    <p:fade/>
  </p:transition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CustomShape 1"/>
          <p:cNvSpPr/>
          <p:nvPr/>
        </p:nvSpPr>
        <p:spPr>
          <a:xfrm>
            <a:off x="129960" y="4420080"/>
            <a:ext cx="1563840" cy="2885760"/>
          </a:xfrm>
          <a:prstGeom prst="roundRect">
            <a:avLst>
              <a:gd fmla="val 7771" name="adj"/>
            </a:avLst>
          </a:prstGeom>
          <a:solidFill>
            <a:srgbClr val="ffffff"/>
          </a:solidFill>
          <a:ln w="25560">
            <a:solidFill>
              <a:srgbClr val="4b80b6"/>
            </a:solidFill>
            <a:round/>
          </a:ln>
        </p:spPr>
      </p:sp>
      <p:sp>
        <p:nvSpPr>
          <p:cNvPr id="592" name="CustomShape 2"/>
          <p:cNvSpPr/>
          <p:nvPr/>
        </p:nvSpPr>
        <p:spPr>
          <a:xfrm>
            <a:off x="3487320" y="4962960"/>
            <a:ext cx="3008160" cy="1573560"/>
          </a:xfrm>
          <a:prstGeom prst="roundRect">
            <a:avLst>
              <a:gd fmla="val 7771" name="adj"/>
            </a:avLst>
          </a:prstGeom>
          <a:solidFill>
            <a:srgbClr val="ffffff"/>
          </a:solidFill>
          <a:ln w="25560">
            <a:solidFill>
              <a:srgbClr val="4b80b6"/>
            </a:solidFill>
            <a:round/>
          </a:ln>
        </p:spPr>
      </p:sp>
      <p:sp>
        <p:nvSpPr>
          <p:cNvPr id="593" name="CustomShape 3"/>
          <p:cNvSpPr/>
          <p:nvPr/>
        </p:nvSpPr>
        <p:spPr>
          <a:xfrm>
            <a:off x="8871840" y="658440"/>
            <a:ext cx="1012320" cy="3036960"/>
          </a:xfrm>
          <a:prstGeom prst="roundRect">
            <a:avLst>
              <a:gd fmla="val 7771" name="adj"/>
            </a:avLst>
          </a:prstGeom>
          <a:solidFill>
            <a:srgbClr val="ffffff"/>
          </a:solidFill>
          <a:ln w="25560">
            <a:solidFill>
              <a:srgbClr val="4b80b6"/>
            </a:solidFill>
            <a:round/>
          </a:ln>
        </p:spPr>
      </p:sp>
      <p:sp>
        <p:nvSpPr>
          <p:cNvPr id="594" name="CustomShape 4"/>
          <p:cNvSpPr/>
          <p:nvPr/>
        </p:nvSpPr>
        <p:spPr>
          <a:xfrm>
            <a:off x="314280" y="2919240"/>
            <a:ext cx="2859120" cy="1337760"/>
          </a:xfrm>
          <a:prstGeom prst="rect">
            <a:avLst/>
          </a:prstGeom>
          <a:solidFill>
            <a:srgbClr val="ffffff"/>
          </a:solidFill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en-US">
                <a:solidFill>
                  <a:srgbClr val="c00000"/>
                </a:solidFill>
                <a:latin typeface="Arial"/>
              </a:rPr>
              <a:t>Responsive to Network</a:t>
            </a:r>
            <a:endParaRPr/>
          </a:p>
          <a:p>
            <a:pPr>
              <a:lnSpc>
                <a:spcPct val="100000"/>
              </a:lnSpc>
            </a:pPr>
            <a:r>
              <a:rPr lang="en-US" sz="1600">
                <a:solidFill>
                  <a:srgbClr val="325887"/>
                </a:solidFill>
                <a:latin typeface="Arial"/>
              </a:rPr>
              <a:t>Utilizing a scalable video</a:t>
            </a:r>
            <a:endParaRPr/>
          </a:p>
          <a:p>
            <a:pPr>
              <a:lnSpc>
                <a:spcPct val="100000"/>
              </a:lnSpc>
            </a:pPr>
            <a:r>
              <a:rPr lang="en-US" sz="1600">
                <a:solidFill>
                  <a:srgbClr val="325887"/>
                </a:solidFill>
                <a:latin typeface="Arial"/>
              </a:rPr>
              <a:t>codec, if bandwidth is</a:t>
            </a:r>
            <a:endParaRPr/>
          </a:p>
          <a:p>
            <a:pPr>
              <a:lnSpc>
                <a:spcPct val="100000"/>
              </a:lnSpc>
            </a:pPr>
            <a:r>
              <a:rPr lang="en-US" sz="1600">
                <a:solidFill>
                  <a:srgbClr val="325887"/>
                </a:solidFill>
                <a:latin typeface="Arial"/>
              </a:rPr>
              <a:t>reduced, the consumption</a:t>
            </a:r>
            <a:endParaRPr/>
          </a:p>
          <a:p>
            <a:pPr>
              <a:lnSpc>
                <a:spcPct val="100000"/>
              </a:lnSpc>
            </a:pPr>
            <a:r>
              <a:rPr lang="en-US" sz="1600">
                <a:solidFill>
                  <a:srgbClr val="325887"/>
                </a:solidFill>
                <a:latin typeface="Arial"/>
              </a:rPr>
              <a:t>will adjust accordingly</a:t>
            </a:r>
            <a:endParaRPr/>
          </a:p>
        </p:txBody>
      </p:sp>
      <p:sp>
        <p:nvSpPr>
          <p:cNvPr id="595" name="CustomShape 5"/>
          <p:cNvSpPr/>
          <p:nvPr/>
        </p:nvSpPr>
        <p:spPr>
          <a:xfrm>
            <a:off x="4991040" y="3002040"/>
            <a:ext cx="1799640" cy="245520"/>
          </a:xfrm>
          <a:prstGeom prst="rect">
            <a:avLst/>
          </a:prstGeom>
          <a:gradFill>
            <a:gsLst>
              <a:gs pos="0">
                <a:srgbClr val="cc0000"/>
              </a:gs>
              <a:gs pos="50000">
                <a:srgbClr val="b00000"/>
              </a:gs>
              <a:gs pos="100000">
                <a:srgbClr val="cc0000"/>
              </a:gs>
            </a:gsLst>
            <a:lin ang="5400000"/>
          </a:gradFill>
        </p:spPr>
      </p:sp>
      <p:sp>
        <p:nvSpPr>
          <p:cNvPr id="596" name="CustomShape 6"/>
          <p:cNvSpPr/>
          <p:nvPr/>
        </p:nvSpPr>
        <p:spPr>
          <a:xfrm>
            <a:off x="4930920" y="2979720"/>
            <a:ext cx="2013840" cy="27252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656565"/>
                </a:solidFill>
                <a:latin typeface="Arial"/>
              </a:rPr>
              <a:t>110</a:t>
            </a:r>
            <a:r>
              <a:rPr lang="en-US" sz="1200">
                <a:solidFill>
                  <a:srgbClr val="788de6"/>
                </a:solidFill>
                <a:latin typeface="Arial"/>
              </a:rPr>
              <a:t>  </a:t>
            </a:r>
            <a:r>
              <a:rPr lang="en-US" sz="1200">
                <a:solidFill>
                  <a:srgbClr val="323232"/>
                </a:solidFill>
                <a:latin typeface="Arial"/>
              </a:rPr>
              <a:t>Media Stream</a:t>
            </a:r>
            <a:r>
              <a:rPr lang="en-US" sz="1200">
                <a:solidFill>
                  <a:srgbClr val="788de6"/>
                </a:solidFill>
                <a:latin typeface="Arial"/>
              </a:rPr>
              <a:t>  </a:t>
            </a:r>
            <a:r>
              <a:rPr lang="en-US" sz="1200">
                <a:solidFill>
                  <a:srgbClr val="656565"/>
                </a:solidFill>
                <a:latin typeface="Arial"/>
              </a:rPr>
              <a:t>010</a:t>
            </a:r>
            <a:endParaRPr/>
          </a:p>
        </p:txBody>
      </p:sp>
      <p:sp>
        <p:nvSpPr>
          <p:cNvPr id="597" name="CustomShape 7"/>
          <p:cNvSpPr/>
          <p:nvPr/>
        </p:nvSpPr>
        <p:spPr>
          <a:xfrm>
            <a:off x="7372800" y="4919760"/>
            <a:ext cx="3396600" cy="277200"/>
          </a:xfrm>
          <a:prstGeom prst="rect">
            <a:avLst/>
          </a:prstGeom>
          <a:gradFill>
            <a:gsLst>
              <a:gs pos="0">
                <a:srgbClr val="cc0000"/>
              </a:gs>
              <a:gs pos="50000">
                <a:srgbClr val="b00000"/>
              </a:gs>
              <a:gs pos="100000">
                <a:srgbClr val="cc0000"/>
              </a:gs>
            </a:gsLst>
            <a:lin ang="14526000"/>
          </a:gradFill>
        </p:spPr>
      </p:sp>
      <p:sp>
        <p:nvSpPr>
          <p:cNvPr id="598" name="CustomShape 8"/>
          <p:cNvSpPr/>
          <p:nvPr/>
        </p:nvSpPr>
        <p:spPr>
          <a:xfrm>
            <a:off x="4701600" y="3217320"/>
            <a:ext cx="2904480" cy="27252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656565"/>
                </a:solidFill>
                <a:latin typeface="Arial"/>
              </a:rPr>
              <a:t>11001010</a:t>
            </a:r>
            <a:r>
              <a:rPr lang="en-US" sz="1200">
                <a:solidFill>
                  <a:srgbClr val="3143ef"/>
                </a:solidFill>
                <a:latin typeface="Arial"/>
              </a:rPr>
              <a:t> </a:t>
            </a:r>
            <a:r>
              <a:rPr lang="en-US" sz="1200">
                <a:solidFill>
                  <a:srgbClr val="788de6"/>
                </a:solidFill>
                <a:latin typeface="Arial"/>
              </a:rPr>
              <a:t> </a:t>
            </a:r>
            <a:r>
              <a:rPr lang="en-US" sz="1200">
                <a:solidFill>
                  <a:srgbClr val="000000"/>
                </a:solidFill>
                <a:latin typeface="Arial"/>
              </a:rPr>
              <a:t>Media Stream</a:t>
            </a:r>
            <a:r>
              <a:rPr lang="en-US" sz="1200">
                <a:solidFill>
                  <a:srgbClr val="788de6"/>
                </a:solidFill>
                <a:latin typeface="Arial"/>
              </a:rPr>
              <a:t>  </a:t>
            </a:r>
            <a:r>
              <a:rPr lang="en-US" sz="1200">
                <a:solidFill>
                  <a:srgbClr val="656565"/>
                </a:solidFill>
                <a:latin typeface="Arial"/>
              </a:rPr>
              <a:t>0101010</a:t>
            </a:r>
            <a:endParaRPr/>
          </a:p>
        </p:txBody>
      </p:sp>
      <p:sp>
        <p:nvSpPr>
          <p:cNvPr id="599" name="CustomShape 9"/>
          <p:cNvSpPr/>
          <p:nvPr/>
        </p:nvSpPr>
        <p:spPr>
          <a:xfrm>
            <a:off x="4829760" y="3077280"/>
            <a:ext cx="3096360" cy="673920"/>
          </a:xfrm>
          <a:prstGeom prst="rect">
            <a:avLst/>
          </a:prstGeom>
          <a:gradFill>
            <a:gsLst>
              <a:gs pos="0">
                <a:srgbClr val="cc0000"/>
              </a:gs>
              <a:gs pos="50000">
                <a:srgbClr val="b00000"/>
              </a:gs>
              <a:gs pos="100000">
                <a:srgbClr val="cc0000"/>
              </a:gs>
            </a:gsLst>
            <a:lin ang="19326000"/>
          </a:gradFill>
        </p:spPr>
      </p:sp>
      <p:sp>
        <p:nvSpPr>
          <p:cNvPr id="600" name="CustomShape 10"/>
          <p:cNvSpPr/>
          <p:nvPr/>
        </p:nvSpPr>
        <p:spPr>
          <a:xfrm>
            <a:off x="4829760" y="3041280"/>
            <a:ext cx="3180600" cy="448560"/>
          </a:xfrm>
          <a:prstGeom prst="rect">
            <a:avLst/>
          </a:prstGeom>
          <a:gradFill>
            <a:gsLst>
              <a:gs pos="0">
                <a:srgbClr val="cc0000"/>
              </a:gs>
              <a:gs pos="50000">
                <a:srgbClr val="b00000"/>
              </a:gs>
              <a:gs pos="100000">
                <a:srgbClr val="cc0000"/>
              </a:gs>
            </a:gsLst>
            <a:lin ang="19326000"/>
          </a:gradFill>
        </p:spPr>
      </p:sp>
      <p:sp>
        <p:nvSpPr>
          <p:cNvPr id="601" name="CustomShape 11"/>
          <p:cNvSpPr/>
          <p:nvPr/>
        </p:nvSpPr>
        <p:spPr>
          <a:xfrm>
            <a:off x="4829760" y="3183480"/>
            <a:ext cx="2780640" cy="264240"/>
          </a:xfrm>
          <a:prstGeom prst="rect">
            <a:avLst/>
          </a:prstGeom>
          <a:gradFill>
            <a:gsLst>
              <a:gs pos="0">
                <a:srgbClr val="cc0000"/>
              </a:gs>
              <a:gs pos="50000">
                <a:srgbClr val="b00000"/>
              </a:gs>
              <a:gs pos="100000">
                <a:srgbClr val="cc0000"/>
              </a:gs>
            </a:gsLst>
            <a:lin ang="19326000"/>
          </a:gradFill>
        </p:spPr>
      </p:sp>
      <p:sp>
        <p:nvSpPr>
          <p:cNvPr id="602" name="CustomShape 12"/>
          <p:cNvSpPr/>
          <p:nvPr/>
        </p:nvSpPr>
        <p:spPr>
          <a:xfrm>
            <a:off x="2339640" y="5328000"/>
            <a:ext cx="2562480" cy="272160"/>
          </a:xfrm>
          <a:prstGeom prst="rect">
            <a:avLst/>
          </a:prstGeom>
        </p:spPr>
        <p:txBody>
          <a:bodyPr bIns="45000" lIns="90000" rIns="90000" tIns="45000" wrap="none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656565"/>
                </a:solidFill>
                <a:latin typeface="Arial"/>
              </a:rPr>
              <a:t>0100010   </a:t>
            </a:r>
            <a:r>
              <a:rPr lang="en-US" sz="1200">
                <a:solidFill>
                  <a:srgbClr val="000000"/>
                </a:solidFill>
                <a:latin typeface="Arial"/>
              </a:rPr>
              <a:t>Media Stream   </a:t>
            </a:r>
            <a:r>
              <a:rPr lang="en-US" sz="1200">
                <a:solidFill>
                  <a:srgbClr val="656565"/>
                </a:solidFill>
                <a:latin typeface="Arial"/>
              </a:rPr>
              <a:t>0101110</a:t>
            </a:r>
            <a:endParaRPr/>
          </a:p>
        </p:txBody>
      </p:sp>
      <p:sp>
        <p:nvSpPr>
          <p:cNvPr id="603" name="CustomShape 13"/>
          <p:cNvSpPr/>
          <p:nvPr/>
        </p:nvSpPr>
        <p:spPr>
          <a:xfrm>
            <a:off x="2261160" y="5808240"/>
            <a:ext cx="3412440" cy="27252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656565"/>
                </a:solidFill>
                <a:latin typeface="Arial"/>
              </a:rPr>
              <a:t>01010010101100101011011011011011</a:t>
            </a:r>
            <a:endParaRPr/>
          </a:p>
        </p:txBody>
      </p:sp>
      <p:sp>
        <p:nvSpPr>
          <p:cNvPr id="604" name="CustomShape 14"/>
          <p:cNvSpPr/>
          <p:nvPr/>
        </p:nvSpPr>
        <p:spPr>
          <a:xfrm>
            <a:off x="1974600" y="5425920"/>
            <a:ext cx="3033000" cy="27252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656565"/>
                </a:solidFill>
                <a:latin typeface="Arial"/>
              </a:rPr>
              <a:t>   </a:t>
            </a:r>
            <a:r>
              <a:rPr lang="en-US" sz="1200">
                <a:solidFill>
                  <a:srgbClr val="656565"/>
                </a:solidFill>
                <a:latin typeface="Arial"/>
              </a:rPr>
              <a:t>10010101101010111101001100</a:t>
            </a:r>
            <a:endParaRPr/>
          </a:p>
        </p:txBody>
      </p:sp>
      <p:pic>
        <p:nvPicPr>
          <p:cNvPr descr="" id="605" name="Picture 14"/>
          <p:cNvPicPr/>
          <p:nvPr/>
        </p:nvPicPr>
        <p:blipFill>
          <a:blip r:embed="rId1"/>
          <a:stretch>
            <a:fillRect/>
          </a:stretch>
        </p:blipFill>
        <p:spPr>
          <a:xfrm>
            <a:off x="6496200" y="1816200"/>
            <a:ext cx="2571120" cy="2091600"/>
          </a:xfrm>
          <a:prstGeom prst="rect">
            <a:avLst/>
          </a:prstGeom>
        </p:spPr>
      </p:pic>
      <p:pic>
        <p:nvPicPr>
          <p:cNvPr descr="" id="606" name="Picture 139"/>
          <p:cNvPicPr/>
          <p:nvPr/>
        </p:nvPicPr>
        <p:blipFill>
          <a:blip r:embed="rId2"/>
          <a:stretch>
            <a:fillRect/>
          </a:stretch>
        </p:blipFill>
        <p:spPr>
          <a:xfrm>
            <a:off x="6850080" y="2048040"/>
            <a:ext cx="1850400" cy="1166040"/>
          </a:xfrm>
          <a:prstGeom prst="rect">
            <a:avLst/>
          </a:prstGeom>
        </p:spPr>
      </p:pic>
      <p:pic>
        <p:nvPicPr>
          <p:cNvPr descr="" id="607" name="Picture 216"/>
          <p:cNvPicPr/>
          <p:nvPr/>
        </p:nvPicPr>
        <p:blipFill>
          <a:blip r:embed="rId3"/>
          <a:stretch>
            <a:fillRect/>
          </a:stretch>
        </p:blipFill>
        <p:spPr>
          <a:xfrm>
            <a:off x="8309520" y="2821320"/>
            <a:ext cx="357840" cy="360720"/>
          </a:xfrm>
          <a:prstGeom prst="rect">
            <a:avLst/>
          </a:prstGeom>
          <a:ln w="9360">
            <a:solidFill>
              <a:srgbClr val="cc0000"/>
            </a:solidFill>
            <a:miter/>
          </a:ln>
        </p:spPr>
      </p:pic>
      <p:sp>
        <p:nvSpPr>
          <p:cNvPr id="608" name="CustomShape 15"/>
          <p:cNvSpPr/>
          <p:nvPr/>
        </p:nvSpPr>
        <p:spPr>
          <a:xfrm>
            <a:off x="6831000" y="2030400"/>
            <a:ext cx="1869480" cy="1183680"/>
          </a:xfrm>
          <a:prstGeom prst="rect">
            <a:avLst/>
          </a:prstGeom>
          <a:gradFill>
            <a:gsLst>
              <a:gs pos="0">
                <a:srgbClr val="404040"/>
              </a:gs>
              <a:gs pos="100000">
                <a:srgbClr val="000000"/>
              </a:gs>
            </a:gsLst>
            <a:lin ang="8100000"/>
          </a:gradFill>
        </p:spPr>
      </p:sp>
      <p:pic>
        <p:nvPicPr>
          <p:cNvPr descr="" id="609" name="Picture 98"/>
          <p:cNvPicPr/>
          <p:nvPr/>
        </p:nvPicPr>
        <p:blipFill>
          <a:blip r:embed="rId4"/>
          <a:stretch>
            <a:fillRect/>
          </a:stretch>
        </p:blipFill>
        <p:spPr>
          <a:xfrm>
            <a:off x="6871680" y="2628000"/>
            <a:ext cx="879120" cy="555480"/>
          </a:xfrm>
          <a:prstGeom prst="rect">
            <a:avLst/>
          </a:prstGeom>
        </p:spPr>
      </p:pic>
      <p:pic>
        <p:nvPicPr>
          <p:cNvPr descr="" id="610" name="Picture 99"/>
          <p:cNvPicPr/>
          <p:nvPr/>
        </p:nvPicPr>
        <p:blipFill>
          <a:blip r:embed="rId5"/>
          <a:stretch>
            <a:fillRect/>
          </a:stretch>
        </p:blipFill>
        <p:spPr>
          <a:xfrm>
            <a:off x="7765920" y="2628000"/>
            <a:ext cx="893520" cy="555480"/>
          </a:xfrm>
          <a:prstGeom prst="rect">
            <a:avLst/>
          </a:prstGeom>
        </p:spPr>
      </p:pic>
      <p:pic>
        <p:nvPicPr>
          <p:cNvPr descr="" id="611" name="Picture 100"/>
          <p:cNvPicPr/>
          <p:nvPr/>
        </p:nvPicPr>
        <p:blipFill>
          <a:blip r:embed="rId6"/>
          <a:stretch>
            <a:fillRect/>
          </a:stretch>
        </p:blipFill>
        <p:spPr>
          <a:xfrm>
            <a:off x="6871680" y="2061000"/>
            <a:ext cx="879120" cy="557640"/>
          </a:xfrm>
          <a:prstGeom prst="rect">
            <a:avLst/>
          </a:prstGeom>
        </p:spPr>
      </p:pic>
      <p:pic>
        <p:nvPicPr>
          <p:cNvPr descr="" id="612" name="Picture 101"/>
          <p:cNvPicPr/>
          <p:nvPr/>
        </p:nvPicPr>
        <p:blipFill>
          <a:blip r:embed="rId7"/>
          <a:stretch>
            <a:fillRect/>
          </a:stretch>
        </p:blipFill>
        <p:spPr>
          <a:xfrm>
            <a:off x="7765920" y="2061000"/>
            <a:ext cx="893520" cy="557640"/>
          </a:xfrm>
          <a:prstGeom prst="rect">
            <a:avLst/>
          </a:prstGeom>
        </p:spPr>
      </p:pic>
      <p:sp>
        <p:nvSpPr>
          <p:cNvPr id="613" name="CustomShape 16"/>
          <p:cNvSpPr/>
          <p:nvPr/>
        </p:nvSpPr>
        <p:spPr>
          <a:xfrm>
            <a:off x="6863760" y="2054160"/>
            <a:ext cx="1836360" cy="1159920"/>
          </a:xfrm>
          <a:prstGeom prst="rect">
            <a:avLst/>
          </a:prstGeom>
          <a:gradFill>
            <a:gsLst>
              <a:gs pos="0">
                <a:srgbClr val="404040"/>
              </a:gs>
              <a:gs pos="100000">
                <a:srgbClr val="000000"/>
              </a:gs>
            </a:gsLst>
            <a:lin ang="8100000"/>
          </a:gradFill>
        </p:spPr>
      </p:sp>
      <p:pic>
        <p:nvPicPr>
          <p:cNvPr descr="" id="614" name="Picture 98"/>
          <p:cNvPicPr/>
          <p:nvPr/>
        </p:nvPicPr>
        <p:blipFill>
          <a:blip r:embed="rId8">
            <a:lum bright="12000"/>
          </a:blip>
          <a:stretch>
            <a:fillRect/>
          </a:stretch>
        </p:blipFill>
        <p:spPr>
          <a:xfrm>
            <a:off x="7610400" y="2057040"/>
            <a:ext cx="1082880" cy="1146960"/>
          </a:xfrm>
          <a:prstGeom prst="rect">
            <a:avLst/>
          </a:prstGeom>
        </p:spPr>
      </p:pic>
      <p:pic>
        <p:nvPicPr>
          <p:cNvPr descr="" id="615" name="Picture 100"/>
          <p:cNvPicPr/>
          <p:nvPr/>
        </p:nvPicPr>
        <p:blipFill>
          <a:blip r:embed="rId9">
            <a:lum bright="12000"/>
          </a:blip>
          <a:stretch>
            <a:fillRect/>
          </a:stretch>
        </p:blipFill>
        <p:spPr>
          <a:xfrm>
            <a:off x="6845400" y="2054160"/>
            <a:ext cx="885600" cy="1148400"/>
          </a:xfrm>
          <a:prstGeom prst="rect">
            <a:avLst/>
          </a:prstGeom>
        </p:spPr>
      </p:pic>
      <p:sp>
        <p:nvSpPr>
          <p:cNvPr id="616" name="CustomShape 17"/>
          <p:cNvSpPr/>
          <p:nvPr/>
        </p:nvSpPr>
        <p:spPr>
          <a:xfrm>
            <a:off x="6851520" y="2044800"/>
            <a:ext cx="1839240" cy="1159920"/>
          </a:xfrm>
          <a:prstGeom prst="rect">
            <a:avLst/>
          </a:prstGeom>
          <a:ln w="19080">
            <a:solidFill>
              <a:srgbClr val="000000"/>
            </a:solidFill>
            <a:miter/>
          </a:ln>
        </p:spPr>
      </p:sp>
      <p:sp>
        <p:nvSpPr>
          <p:cNvPr id="617" name="CustomShape 18"/>
          <p:cNvSpPr/>
          <p:nvPr/>
        </p:nvSpPr>
        <p:spPr>
          <a:xfrm>
            <a:off x="6851520" y="2044800"/>
            <a:ext cx="882000" cy="1159920"/>
          </a:xfrm>
          <a:prstGeom prst="rect">
            <a:avLst/>
          </a:prstGeom>
          <a:ln w="19080">
            <a:solidFill>
              <a:srgbClr val="000000"/>
            </a:solidFill>
            <a:miter/>
          </a:ln>
        </p:spPr>
      </p:sp>
      <p:pic>
        <p:nvPicPr>
          <p:cNvPr descr="" id="618" name="Picture 14"/>
          <p:cNvPicPr/>
          <p:nvPr/>
        </p:nvPicPr>
        <p:blipFill>
          <a:blip r:embed="rId10"/>
          <a:stretch>
            <a:fillRect/>
          </a:stretch>
        </p:blipFill>
        <p:spPr>
          <a:xfrm>
            <a:off x="6791400" y="4264200"/>
            <a:ext cx="1748880" cy="1469160"/>
          </a:xfrm>
          <a:prstGeom prst="rect">
            <a:avLst/>
          </a:prstGeom>
        </p:spPr>
      </p:pic>
      <p:pic>
        <p:nvPicPr>
          <p:cNvPr descr="" id="619" name="Picture 173"/>
          <p:cNvPicPr/>
          <p:nvPr/>
        </p:nvPicPr>
        <p:blipFill>
          <a:blip r:embed="rId11"/>
          <a:stretch>
            <a:fillRect/>
          </a:stretch>
        </p:blipFill>
        <p:spPr>
          <a:xfrm>
            <a:off x="6950880" y="4449600"/>
            <a:ext cx="1334880" cy="983160"/>
          </a:xfrm>
          <a:prstGeom prst="rect">
            <a:avLst/>
          </a:prstGeom>
        </p:spPr>
      </p:pic>
      <p:pic>
        <p:nvPicPr>
          <p:cNvPr descr="" id="620" name="Can 680"/>
          <p:cNvPicPr/>
          <p:nvPr/>
        </p:nvPicPr>
        <p:blipFill>
          <a:blip r:embed="rId12"/>
          <a:stretch>
            <a:fillRect/>
          </a:stretch>
        </p:blipFill>
        <p:spPr>
          <a:xfrm>
            <a:off x="314280" y="1938240"/>
            <a:ext cx="4734720" cy="848520"/>
          </a:xfrm>
          <a:prstGeom prst="rect">
            <a:avLst/>
          </a:prstGeom>
        </p:spPr>
      </p:pic>
      <p:pic>
        <p:nvPicPr>
          <p:cNvPr descr="" id="621" name="Picture 2"/>
          <p:cNvPicPr/>
          <p:nvPr/>
        </p:nvPicPr>
        <p:blipFill>
          <a:blip r:embed="rId13"/>
          <a:stretch>
            <a:fillRect/>
          </a:stretch>
        </p:blipFill>
        <p:spPr>
          <a:xfrm>
            <a:off x="2151360" y="2389680"/>
            <a:ext cx="810360" cy="353160"/>
          </a:xfrm>
          <a:prstGeom prst="rect">
            <a:avLst/>
          </a:prstGeom>
        </p:spPr>
      </p:pic>
      <p:pic>
        <p:nvPicPr>
          <p:cNvPr descr="" id="622" name="Oval 50"/>
          <p:cNvPicPr/>
          <p:nvPr/>
        </p:nvPicPr>
        <p:blipFill>
          <a:blip r:embed="rId14"/>
          <a:stretch>
            <a:fillRect/>
          </a:stretch>
        </p:blipFill>
        <p:spPr>
          <a:xfrm>
            <a:off x="409680" y="1601640"/>
            <a:ext cx="621720" cy="621720"/>
          </a:xfrm>
          <a:prstGeom prst="rect">
            <a:avLst/>
          </a:prstGeom>
        </p:spPr>
      </p:pic>
      <p:pic>
        <p:nvPicPr>
          <p:cNvPr descr="" id="623" name="Picture 204"/>
          <p:cNvPicPr/>
          <p:nvPr/>
        </p:nvPicPr>
        <p:blipFill>
          <a:blip r:embed="rId15"/>
          <a:stretch>
            <a:fillRect/>
          </a:stretch>
        </p:blipFill>
        <p:spPr>
          <a:xfrm>
            <a:off x="452880" y="1747440"/>
            <a:ext cx="513720" cy="416520"/>
          </a:xfrm>
          <a:prstGeom prst="rect">
            <a:avLst/>
          </a:prstGeom>
        </p:spPr>
      </p:pic>
      <p:pic>
        <p:nvPicPr>
          <p:cNvPr descr="" id="624" name="Oval 50"/>
          <p:cNvPicPr/>
          <p:nvPr/>
        </p:nvPicPr>
        <p:blipFill>
          <a:blip r:embed="rId16"/>
          <a:stretch>
            <a:fillRect/>
          </a:stretch>
        </p:blipFill>
        <p:spPr>
          <a:xfrm>
            <a:off x="3666960" y="1542960"/>
            <a:ext cx="621720" cy="621720"/>
          </a:xfrm>
          <a:prstGeom prst="rect">
            <a:avLst/>
          </a:prstGeom>
        </p:spPr>
      </p:pic>
      <p:sp>
        <p:nvSpPr>
          <p:cNvPr id="625" name="CustomShape 19"/>
          <p:cNvSpPr/>
          <p:nvPr/>
        </p:nvSpPr>
        <p:spPr>
          <a:xfrm>
            <a:off x="3822480" y="1740240"/>
            <a:ext cx="312480" cy="195120"/>
          </a:xfrm>
          <a:prstGeom prst="rect">
            <a:avLst/>
          </a:prstGeom>
          <a:solidFill>
            <a:srgbClr val="323232"/>
          </a:solidFill>
          <a:ln w="9360">
            <a:solidFill>
              <a:srgbClr val="000000"/>
            </a:solidFill>
            <a:round/>
          </a:ln>
        </p:spPr>
      </p:sp>
      <p:pic>
        <p:nvPicPr>
          <p:cNvPr descr="" id="626" name="Oval 50"/>
          <p:cNvPicPr/>
          <p:nvPr/>
        </p:nvPicPr>
        <p:blipFill>
          <a:blip r:embed="rId17"/>
          <a:stretch>
            <a:fillRect/>
          </a:stretch>
        </p:blipFill>
        <p:spPr>
          <a:xfrm>
            <a:off x="3016080" y="1471680"/>
            <a:ext cx="621720" cy="621720"/>
          </a:xfrm>
          <a:prstGeom prst="rect">
            <a:avLst/>
          </a:prstGeom>
        </p:spPr>
      </p:pic>
      <p:sp>
        <p:nvSpPr>
          <p:cNvPr id="627" name="CustomShape 20"/>
          <p:cNvSpPr/>
          <p:nvPr/>
        </p:nvSpPr>
        <p:spPr>
          <a:xfrm>
            <a:off x="3220920" y="1652040"/>
            <a:ext cx="248760" cy="156600"/>
          </a:xfrm>
          <a:prstGeom prst="rect">
            <a:avLst/>
          </a:prstGeom>
          <a:solidFill>
            <a:srgbClr val="ffffff"/>
          </a:solidFill>
        </p:spPr>
      </p:sp>
      <p:pic>
        <p:nvPicPr>
          <p:cNvPr descr="" id="628" name="Picture 4"/>
          <p:cNvPicPr/>
          <p:nvPr/>
        </p:nvPicPr>
        <p:blipFill>
          <a:blip r:embed="rId18">
            <a:lum contrast="-12000"/>
          </a:blip>
          <a:stretch>
            <a:fillRect/>
          </a:stretch>
        </p:blipFill>
        <p:spPr>
          <a:xfrm>
            <a:off x="3174120" y="1625400"/>
            <a:ext cx="320400" cy="301680"/>
          </a:xfrm>
          <a:prstGeom prst="rect">
            <a:avLst/>
          </a:prstGeom>
        </p:spPr>
      </p:pic>
      <p:pic>
        <p:nvPicPr>
          <p:cNvPr descr="" id="629" name="Oval 50"/>
          <p:cNvPicPr/>
          <p:nvPr/>
        </p:nvPicPr>
        <p:blipFill>
          <a:blip r:embed="rId19"/>
          <a:stretch>
            <a:fillRect/>
          </a:stretch>
        </p:blipFill>
        <p:spPr>
          <a:xfrm>
            <a:off x="2363760" y="1438200"/>
            <a:ext cx="621720" cy="621720"/>
          </a:xfrm>
          <a:prstGeom prst="rect">
            <a:avLst/>
          </a:prstGeom>
        </p:spPr>
      </p:pic>
      <p:pic>
        <p:nvPicPr>
          <p:cNvPr descr="" id="630" name="Picture 347"/>
          <p:cNvPicPr/>
          <p:nvPr/>
        </p:nvPicPr>
        <p:blipFill>
          <a:blip r:embed="rId20">
            <a:lum contrast="66000"/>
          </a:blip>
          <a:stretch>
            <a:fillRect/>
          </a:stretch>
        </p:blipFill>
        <p:spPr>
          <a:xfrm>
            <a:off x="2430000" y="1477440"/>
            <a:ext cx="435240" cy="438120"/>
          </a:xfrm>
          <a:prstGeom prst="rect">
            <a:avLst/>
          </a:prstGeom>
        </p:spPr>
      </p:pic>
      <p:pic>
        <p:nvPicPr>
          <p:cNvPr descr="" id="631" name="Oval 50"/>
          <p:cNvPicPr/>
          <p:nvPr/>
        </p:nvPicPr>
        <p:blipFill>
          <a:blip r:embed="rId21"/>
          <a:stretch>
            <a:fillRect/>
          </a:stretch>
        </p:blipFill>
        <p:spPr>
          <a:xfrm>
            <a:off x="1060560" y="1542960"/>
            <a:ext cx="621720" cy="621720"/>
          </a:xfrm>
          <a:prstGeom prst="rect">
            <a:avLst/>
          </a:prstGeom>
        </p:spPr>
      </p:pic>
      <p:pic>
        <p:nvPicPr>
          <p:cNvPr descr="" id="632" name="Picture 263"/>
          <p:cNvPicPr/>
          <p:nvPr/>
        </p:nvPicPr>
        <p:blipFill>
          <a:blip r:embed="rId22"/>
          <a:stretch>
            <a:fillRect/>
          </a:stretch>
        </p:blipFill>
        <p:spPr>
          <a:xfrm>
            <a:off x="1184760" y="1644120"/>
            <a:ext cx="374400" cy="374400"/>
          </a:xfrm>
          <a:prstGeom prst="rect">
            <a:avLst/>
          </a:prstGeom>
        </p:spPr>
      </p:pic>
      <p:pic>
        <p:nvPicPr>
          <p:cNvPr descr="" id="633" name="Oval 50"/>
          <p:cNvPicPr/>
          <p:nvPr/>
        </p:nvPicPr>
        <p:blipFill>
          <a:blip r:embed="rId23"/>
          <a:stretch>
            <a:fillRect/>
          </a:stretch>
        </p:blipFill>
        <p:spPr>
          <a:xfrm>
            <a:off x="4319640" y="1601640"/>
            <a:ext cx="621720" cy="621720"/>
          </a:xfrm>
          <a:prstGeom prst="rect">
            <a:avLst/>
          </a:prstGeom>
        </p:spPr>
      </p:pic>
      <p:pic>
        <p:nvPicPr>
          <p:cNvPr descr="" id="634" name="Picture 118"/>
          <p:cNvPicPr/>
          <p:nvPr/>
        </p:nvPicPr>
        <p:blipFill>
          <a:blip r:embed="rId24">
            <a:lum bright="12000"/>
          </a:blip>
          <a:stretch>
            <a:fillRect/>
          </a:stretch>
        </p:blipFill>
        <p:spPr>
          <a:xfrm>
            <a:off x="4391280" y="1719360"/>
            <a:ext cx="478440" cy="355680"/>
          </a:xfrm>
          <a:prstGeom prst="rect">
            <a:avLst/>
          </a:prstGeom>
        </p:spPr>
      </p:pic>
      <p:pic>
        <p:nvPicPr>
          <p:cNvPr descr="" id="635" name="Oval 50"/>
          <p:cNvPicPr/>
          <p:nvPr/>
        </p:nvPicPr>
        <p:blipFill>
          <a:blip r:embed="rId25"/>
          <a:stretch>
            <a:fillRect/>
          </a:stretch>
        </p:blipFill>
        <p:spPr>
          <a:xfrm>
            <a:off x="1712880" y="1471680"/>
            <a:ext cx="621720" cy="621720"/>
          </a:xfrm>
          <a:prstGeom prst="rect">
            <a:avLst/>
          </a:prstGeom>
        </p:spPr>
      </p:pic>
      <p:pic>
        <p:nvPicPr>
          <p:cNvPr descr="" id="636" name="Picture 10"/>
          <p:cNvPicPr/>
          <p:nvPr/>
        </p:nvPicPr>
        <p:blipFill>
          <a:blip r:embed="rId26"/>
          <a:stretch>
            <a:fillRect/>
          </a:stretch>
        </p:blipFill>
        <p:spPr>
          <a:xfrm>
            <a:off x="1833120" y="1629720"/>
            <a:ext cx="215280" cy="313920"/>
          </a:xfrm>
          <a:prstGeom prst="rect">
            <a:avLst/>
          </a:prstGeom>
        </p:spPr>
      </p:pic>
      <p:sp>
        <p:nvSpPr>
          <p:cNvPr id="637" name="CustomShape 21"/>
          <p:cNvSpPr/>
          <p:nvPr/>
        </p:nvSpPr>
        <p:spPr>
          <a:xfrm>
            <a:off x="2042280" y="1614600"/>
            <a:ext cx="61200" cy="61200"/>
          </a:xfrm>
          <a:prstGeom prst="ellipse">
            <a:avLst/>
          </a:prstGeom>
          <a:solidFill>
            <a:srgbClr val="000000"/>
          </a:solidFill>
        </p:spPr>
      </p:sp>
      <p:sp>
        <p:nvSpPr>
          <p:cNvPr id="638" name="CustomShape 22"/>
          <p:cNvSpPr/>
          <p:nvPr/>
        </p:nvSpPr>
        <p:spPr>
          <a:xfrm>
            <a:off x="2115360" y="1687680"/>
            <a:ext cx="46440" cy="46440"/>
          </a:xfrm>
          <a:prstGeom prst="ellipse">
            <a:avLst/>
          </a:prstGeom>
          <a:solidFill>
            <a:srgbClr val="000000"/>
          </a:solidFill>
        </p:spPr>
      </p:sp>
      <p:sp>
        <p:nvSpPr>
          <p:cNvPr id="639" name="CustomShape 23"/>
          <p:cNvSpPr/>
          <p:nvPr/>
        </p:nvSpPr>
        <p:spPr>
          <a:xfrm>
            <a:off x="2167920" y="1752480"/>
            <a:ext cx="30240" cy="30240"/>
          </a:xfrm>
          <a:prstGeom prst="ellipse">
            <a:avLst/>
          </a:prstGeom>
          <a:solidFill>
            <a:srgbClr val="000000"/>
          </a:solidFill>
        </p:spPr>
      </p:sp>
      <p:pic>
        <p:nvPicPr>
          <p:cNvPr descr="" id="640" name="Picture 150"/>
          <p:cNvPicPr/>
          <p:nvPr/>
        </p:nvPicPr>
        <p:blipFill>
          <a:blip r:embed="rId27"/>
          <a:stretch>
            <a:fillRect/>
          </a:stretch>
        </p:blipFill>
        <p:spPr>
          <a:xfrm>
            <a:off x="-1827360" y="1003320"/>
            <a:ext cx="1464480" cy="646920"/>
          </a:xfrm>
          <a:prstGeom prst="rect">
            <a:avLst/>
          </a:prstGeom>
        </p:spPr>
      </p:pic>
      <p:sp>
        <p:nvSpPr>
          <p:cNvPr id="641" name="CustomShape 24"/>
          <p:cNvSpPr/>
          <p:nvPr/>
        </p:nvSpPr>
        <p:spPr>
          <a:xfrm>
            <a:off x="-1599840" y="1328760"/>
            <a:ext cx="1087560" cy="272520"/>
          </a:xfrm>
          <a:prstGeom prst="rect">
            <a:avLst/>
          </a:prstGeom>
        </p:spPr>
        <p:txBody>
          <a:bodyPr bIns="45000" lIns="90000" rIns="90000" tIns="45000" wrap="none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ffffff"/>
                </a:solidFill>
              </a:rPr>
              <a:t>Media Server</a:t>
            </a:r>
            <a:endParaRPr/>
          </a:p>
        </p:txBody>
      </p:sp>
      <p:sp>
        <p:nvSpPr>
          <p:cNvPr id="642" name="CustomShape 25"/>
          <p:cNvSpPr/>
          <p:nvPr/>
        </p:nvSpPr>
        <p:spPr>
          <a:xfrm>
            <a:off x="835920" y="6366600"/>
            <a:ext cx="2467800" cy="358200"/>
          </a:xfrm>
          <a:prstGeom prst="ellipse">
            <a:avLst/>
          </a:prstGeom>
          <a:gradFill>
            <a:gsLst>
              <a:gs pos="0">
                <a:srgbClr val="000000"/>
              </a:gs>
              <a:gs pos="100000">
                <a:srgbClr val="000000"/>
              </a:gs>
            </a:gsLst>
            <a:path path="rect"/>
          </a:gradFill>
        </p:spPr>
      </p:sp>
      <p:pic>
        <p:nvPicPr>
          <p:cNvPr descr="" id="643" name="Picture 163"/>
          <p:cNvPicPr/>
          <p:nvPr/>
        </p:nvPicPr>
        <p:blipFill>
          <a:blip r:embed="rId28">
            <a:lum bright="-54000" contrast="-72000"/>
          </a:blip>
          <a:stretch>
            <a:fillRect/>
          </a:stretch>
        </p:blipFill>
        <p:spPr>
          <a:xfrm>
            <a:off x="671760" y="4731480"/>
            <a:ext cx="2472480" cy="1928160"/>
          </a:xfrm>
          <a:prstGeom prst="rect">
            <a:avLst/>
          </a:prstGeom>
        </p:spPr>
      </p:pic>
      <p:pic>
        <p:nvPicPr>
          <p:cNvPr descr="" id="644" name="Picture 151"/>
          <p:cNvPicPr/>
          <p:nvPr/>
        </p:nvPicPr>
        <p:blipFill>
          <a:blip r:embed="rId29">
            <a:lum bright="-28000" contrast="-100000"/>
          </a:blip>
          <a:stretch>
            <a:fillRect/>
          </a:stretch>
        </p:blipFill>
        <p:spPr>
          <a:xfrm>
            <a:off x="718920" y="5058000"/>
            <a:ext cx="1977480" cy="1229760"/>
          </a:xfrm>
          <a:prstGeom prst="rect">
            <a:avLst/>
          </a:prstGeom>
        </p:spPr>
      </p:pic>
      <p:pic>
        <p:nvPicPr>
          <p:cNvPr descr="" id="645" name="Picture 139"/>
          <p:cNvPicPr/>
          <p:nvPr/>
        </p:nvPicPr>
        <p:blipFill>
          <a:blip r:embed="rId30"/>
          <a:stretch>
            <a:fillRect/>
          </a:stretch>
        </p:blipFill>
        <p:spPr>
          <a:xfrm>
            <a:off x="1077840" y="5213160"/>
            <a:ext cx="1301040" cy="808920"/>
          </a:xfrm>
          <a:prstGeom prst="rect">
            <a:avLst/>
          </a:prstGeom>
        </p:spPr>
      </p:pic>
      <p:pic>
        <p:nvPicPr>
          <p:cNvPr descr="" id="646" name="Picture 170"/>
          <p:cNvPicPr/>
          <p:nvPr/>
        </p:nvPicPr>
        <p:blipFill>
          <a:blip r:embed="rId31"/>
          <a:stretch>
            <a:fillRect/>
          </a:stretch>
        </p:blipFill>
        <p:spPr>
          <a:xfrm>
            <a:off x="1293840" y="5346000"/>
            <a:ext cx="785160" cy="488160"/>
          </a:xfrm>
          <a:prstGeom prst="rect">
            <a:avLst/>
          </a:prstGeom>
        </p:spPr>
      </p:pic>
      <p:pic>
        <p:nvPicPr>
          <p:cNvPr descr="" id="647" name="Picture 136"/>
          <p:cNvPicPr/>
          <p:nvPr/>
        </p:nvPicPr>
        <p:blipFill>
          <a:blip r:embed="rId32"/>
          <a:stretch>
            <a:fillRect/>
          </a:stretch>
        </p:blipFill>
        <p:spPr>
          <a:xfrm>
            <a:off x="731880" y="5070960"/>
            <a:ext cx="1902600" cy="1181880"/>
          </a:xfrm>
          <a:prstGeom prst="rect">
            <a:avLst/>
          </a:prstGeom>
        </p:spPr>
      </p:pic>
      <p:sp>
        <p:nvSpPr>
          <p:cNvPr id="648" name="CustomShape 26"/>
          <p:cNvSpPr/>
          <p:nvPr/>
        </p:nvSpPr>
        <p:spPr>
          <a:xfrm>
            <a:off x="5834160" y="714600"/>
            <a:ext cx="2859840" cy="851040"/>
          </a:xfrm>
          <a:prstGeom prst="rect">
            <a:avLst/>
          </a:prstGeom>
          <a:solidFill>
            <a:srgbClr val="ffffff"/>
          </a:solidFill>
        </p:spPr>
        <p:txBody>
          <a:bodyPr bIns="45000" lIns="90000" rIns="90000" tIns="45000"/>
          <a:p>
            <a:pPr algn="r">
              <a:lnSpc>
                <a:spcPct val="100000"/>
              </a:lnSpc>
            </a:pPr>
            <a:r>
              <a:rPr b="1" lang="en-US">
                <a:solidFill>
                  <a:srgbClr val="c00000"/>
                </a:solidFill>
                <a:latin typeface="Arial"/>
              </a:rPr>
              <a:t>Personalized View</a:t>
            </a:r>
            <a:endParaRPr/>
          </a:p>
          <a:p>
            <a:pPr algn="r">
              <a:lnSpc>
                <a:spcPct val="100000"/>
              </a:lnSpc>
            </a:pPr>
            <a:r>
              <a:rPr lang="en-US" sz="1600">
                <a:solidFill>
                  <a:srgbClr val="325887"/>
                </a:solidFill>
                <a:latin typeface="Arial"/>
              </a:rPr>
              <a:t>User determines view based</a:t>
            </a:r>
            <a:endParaRPr/>
          </a:p>
          <a:p>
            <a:pPr algn="r">
              <a:lnSpc>
                <a:spcPct val="100000"/>
              </a:lnSpc>
            </a:pPr>
            <a:r>
              <a:rPr lang="en-US" sz="1600">
                <a:solidFill>
                  <a:srgbClr val="325887"/>
                </a:solidFill>
                <a:latin typeface="Arial"/>
              </a:rPr>
              <a:t>on personal preferences</a:t>
            </a:r>
            <a:endParaRPr/>
          </a:p>
        </p:txBody>
      </p:sp>
      <p:sp>
        <p:nvSpPr>
          <p:cNvPr id="649" name="CustomShape 27"/>
          <p:cNvSpPr/>
          <p:nvPr/>
        </p:nvSpPr>
        <p:spPr>
          <a:xfrm>
            <a:off x="3508200" y="5032440"/>
            <a:ext cx="2955600" cy="1337760"/>
          </a:xfrm>
          <a:prstGeom prst="rect">
            <a:avLst/>
          </a:prstGeom>
          <a:solidFill>
            <a:srgbClr val="ffffff"/>
          </a:solidFill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en-US">
                <a:solidFill>
                  <a:srgbClr val="c00000"/>
                </a:solidFill>
                <a:latin typeface="Arial"/>
              </a:rPr>
              <a:t>Optimized for Network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600">
                <a:solidFill>
                  <a:srgbClr val="325887"/>
                </a:solidFill>
                <a:latin typeface="Arial"/>
              </a:rPr>
              <a:t>Utilizing a scalable video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600">
                <a:solidFill>
                  <a:srgbClr val="325887"/>
                </a:solidFill>
                <a:latin typeface="Arial"/>
              </a:rPr>
              <a:t>codec, bandwidth is only used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600">
                <a:solidFill>
                  <a:srgbClr val="325887"/>
                </a:solidFill>
                <a:latin typeface="Arial"/>
              </a:rPr>
              <a:t>as necessary to provide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600">
                <a:solidFill>
                  <a:srgbClr val="325887"/>
                </a:solidFill>
                <a:latin typeface="Arial"/>
              </a:rPr>
              <a:t>appropriate quality</a:t>
            </a:r>
            <a:endParaRPr/>
          </a:p>
        </p:txBody>
      </p:sp>
      <p:sp>
        <p:nvSpPr>
          <p:cNvPr id="650" name="CustomShape 28"/>
          <p:cNvSpPr/>
          <p:nvPr/>
        </p:nvSpPr>
        <p:spPr>
          <a:xfrm>
            <a:off x="457200" y="434880"/>
            <a:ext cx="8228880" cy="837360"/>
          </a:xfrm>
          <a:prstGeom prst="rect">
            <a:avLst/>
          </a:prstGeom>
        </p:spPr>
        <p:txBody>
          <a:bodyPr anchor="b" bIns="45000" lIns="90000" rIns="90000" tIns="45000"/>
          <a:p>
            <a:r>
              <a:rPr lang="en-US" sz="2800">
                <a:solidFill>
                  <a:srgbClr val="323232"/>
                </a:solidFill>
                <a:latin typeface="Arial"/>
              </a:rPr>
              <a:t>Changing the game: </a:t>
            </a:r>
            <a:endParaRPr/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rgbClr val="323232"/>
                </a:solidFill>
                <a:latin typeface="Arial"/>
              </a:rPr>
              <a:t>Avaya Aura® Conferencing 7 </a:t>
            </a:r>
            <a:endParaRPr/>
          </a:p>
        </p:txBody>
      </p:sp>
      <p:sp>
        <p:nvSpPr>
          <p:cNvPr id="651" name="CustomShape 29"/>
          <p:cNvSpPr/>
          <p:nvPr/>
        </p:nvSpPr>
        <p:spPr>
          <a:xfrm>
            <a:off x="3664080" y="2224080"/>
            <a:ext cx="1312920" cy="1313640"/>
          </a:xfrm>
          <a:prstGeom prst="ellipse">
            <a:avLst/>
          </a:prstGeom>
          <a:gradFill>
            <a:gsLst>
              <a:gs pos="0">
                <a:srgbClr val="ffffff"/>
              </a:gs>
              <a:gs pos="50000">
                <a:srgbClr val="a9a9a9"/>
              </a:gs>
              <a:gs pos="100000">
                <a:srgbClr val="ffffff"/>
              </a:gs>
            </a:gsLst>
            <a:lin ang="5400000"/>
          </a:gradFill>
          <a:ln w="19080">
            <a:solidFill>
              <a:srgbClr val="ffffff"/>
            </a:solidFill>
            <a:miter/>
          </a:ln>
        </p:spPr>
      </p:sp>
      <p:sp>
        <p:nvSpPr>
          <p:cNvPr id="652" name="CustomShape 30"/>
          <p:cNvSpPr/>
          <p:nvPr/>
        </p:nvSpPr>
        <p:spPr>
          <a:xfrm>
            <a:off x="3664080" y="2224080"/>
            <a:ext cx="1312920" cy="1313640"/>
          </a:xfrm>
          <a:prstGeom prst="donut">
            <a:avLst>
              <a:gd fmla="val 5773" name="adj"/>
            </a:avLst>
          </a:prstGeom>
          <a:gradFill>
            <a:gsLst>
              <a:gs pos="0">
                <a:srgbClr val="ababab"/>
              </a:gs>
              <a:gs pos="100000">
                <a:srgbClr val="e5e5e5"/>
              </a:gs>
            </a:gsLst>
            <a:lin ang="16200000"/>
          </a:gradFill>
          <a:ln w="9360">
            <a:solidFill>
              <a:srgbClr val="cc0000"/>
            </a:solidFill>
            <a:miter/>
          </a:ln>
        </p:spPr>
      </p:sp>
      <p:pic>
        <p:nvPicPr>
          <p:cNvPr descr="" id="653" name="Picture 57"/>
          <p:cNvPicPr/>
          <p:nvPr/>
        </p:nvPicPr>
        <p:blipFill>
          <a:blip r:embed="rId33"/>
          <a:stretch>
            <a:fillRect/>
          </a:stretch>
        </p:blipFill>
        <p:spPr>
          <a:xfrm>
            <a:off x="4089960" y="2378160"/>
            <a:ext cx="548640" cy="975600"/>
          </a:xfrm>
          <a:prstGeom prst="rect">
            <a:avLst/>
          </a:prstGeom>
        </p:spPr>
      </p:pic>
      <p:sp>
        <p:nvSpPr>
          <p:cNvPr id="654" name="CustomShape 31"/>
          <p:cNvSpPr/>
          <p:nvPr/>
        </p:nvSpPr>
        <p:spPr>
          <a:xfrm>
            <a:off x="5091120" y="2499120"/>
            <a:ext cx="701640" cy="1540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000000"/>
              </a:gs>
            </a:gsLst>
            <a:path path="rect"/>
          </a:gradFill>
        </p:spPr>
        <p:txBody>
          <a:bodyPr anchor="b" bIns="45000" lIns="90000" rIns="90000" tIns="45000" vert="vert"/>
          <a:p>
            <a:r>
              <a:rPr b="1" lang="en-US" sz="1600"/>
              <a:t>Media</a:t>
            </a:r>
            <a:endParaRPr/>
          </a:p>
          <a:p>
            <a:pPr algn="ctr">
              <a:lnSpc>
                <a:spcPct val="90000"/>
              </a:lnSpc>
            </a:pPr>
            <a:r>
              <a:rPr b="1" lang="en-US" sz="1600"/>
              <a:t>Server</a:t>
            </a:r>
            <a:endParaRPr/>
          </a:p>
        </p:txBody>
      </p:sp>
    </p:spTree>
  </p:cSld>
  <p:transition>
    <p:fade/>
  </p:transition>
  <p:timing>
    <p:tnLst>
      <p:par>
        <p:cTn dur="indefinite" id="256" nodeType="tmRoot" restart="never">
          <p:childTnLst>
            <p:seq>
              <p:cTn dur="indefinite" id="257" nodeType="mainSeq">
                <p:childTnLst>
                  <p:par>
                    <p:cTn fill="hold" id="258">
                      <p:stCondLst>
                        <p:cond delay="indefinite"/>
                      </p:stCondLst>
                      <p:childTnLst>
                        <p:par>
                          <p:cTn fill="hold" id="259">
                            <p:stCondLst>
                              <p:cond delay="0"/>
                            </p:stCondLst>
                            <p:childTnLst>
                              <p:par>
                                <p:cTn fill="hold" id="260" nodeType="with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1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262" nodeType="withEffect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64">
                      <p:stCondLst>
                        <p:cond delay="indefinite"/>
                      </p:stCondLst>
                      <p:childTnLst>
                        <p:par>
                          <p:cTn fill="hold" id="265">
                            <p:stCondLst>
                              <p:cond delay="0"/>
                            </p:stCondLst>
                            <p:childTnLst>
                              <p:par>
                                <p:cTn fill="hold" id="26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68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69" nodeType="withEffect" presetClass="entr" presetID="2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out">
                                      <p:cBhvr additive="repl">
                                        <p:cTn dur="500" fill="freeze" id="271"/>
                                        <p:tgtEl>
                                          <p:spTgt spid="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72">
                            <p:stCondLst>
                              <p:cond delay="1000"/>
                            </p:stCondLst>
                            <p:childTnLst>
                              <p:par>
                                <p:cTn fill="hold" id="273" nodeType="afterEffect" presetClass="exit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274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75">
                            <p:stCondLst>
                              <p:cond delay="1500"/>
                            </p:stCondLst>
                            <p:childTnLst>
                              <p:par>
                                <p:cTn fill="hold" id="276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7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278"/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279"/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280"/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81">
                            <p:stCondLst>
                              <p:cond delay="2000"/>
                            </p:stCondLst>
                            <p:childTnLst>
                              <p:par>
                                <p:cTn fill="hold" id="282" nodeType="afterEffect" presetClass="exit" presetID="1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 id="283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84">
                            <p:stCondLst>
                              <p:cond delay="3500"/>
                            </p:stCondLst>
                            <p:childTnLst>
                              <p:par>
                                <p:cTn fill="hold" id="285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6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287"/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288"/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289"/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90">
                            <p:stCondLst>
                              <p:cond delay="4000"/>
                            </p:stCondLst>
                            <p:childTnLst>
                              <p:par>
                                <p:cTn fill="hold" id="291" nodeType="afterEffect" presetClass="exit" presetID="1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 id="292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93">
                            <p:stCondLst>
                              <p:cond delay="5500"/>
                            </p:stCondLst>
                            <p:childTnLst>
                              <p:par>
                                <p:cTn fill="hold" id="294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5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296"/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297"/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298"/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99">
                            <p:stCondLst>
                              <p:cond delay="6000"/>
                            </p:stCondLst>
                            <p:childTnLst>
                              <p:par>
                                <p:cTn fill="hold" id="300" nodeType="afterEffect" presetClass="exit" presetID="1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 id="301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02">
                            <p:stCondLst>
                              <p:cond delay="7500"/>
                            </p:stCondLst>
                            <p:childTnLst>
                              <p:par>
                                <p:cTn fill="hold" id="303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4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305"/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306"/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307"/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08">
                            <p:stCondLst>
                              <p:cond delay="8000"/>
                            </p:stCondLst>
                            <p:childTnLst>
                              <p:par>
                                <p:cTn fill="hold" id="309" nodeType="afterEffect" presetClass="exit" presetID="1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 id="310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11">
                            <p:stCondLst>
                              <p:cond delay="9500"/>
                            </p:stCondLst>
                            <p:childTnLst>
                              <p:par>
                                <p:cTn fill="hold" id="312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3">
                                          <p:stCondLst>
                                            <p:cond delay="0"/>
                                          </p:stCondLst>
                                        </p:cTn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314"/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315"/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316"/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17">
                      <p:stCondLst>
                        <p:cond delay="indefinite"/>
                      </p:stCondLst>
                      <p:childTnLst>
                        <p:par>
                          <p:cTn fill="hold" id="318">
                            <p:stCondLst>
                              <p:cond delay="0"/>
                            </p:stCondLst>
                            <p:childTnLst>
                              <p:par>
                                <p:cTn fill="hold" id="31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321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322" nodeType="withEffect" presetClass="exit" presetID="22" presetSubtype="8">
                                  <p:stCondLst>
                                    <p:cond delay="0"/>
                                  </p:stCondLst>
                                  <p:childTnLst>
                                    <p:animEffect filter="wipe(left)" transition="in">
                                      <p:cBhvr additive="repl">
                                        <p:cTn dur="500" fill="freeze" id="323"/>
                                        <p:tgtEl>
                                          <p:spTgt spid="5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324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325" nodeType="withEffect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dur="500" fill="freeze" id="326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327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328" nodeType="withEffect" presetClass="entr" presetID="16" presetSubtype="37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Vertical)" transition="in">
                                      <p:cBhvr additive="repl">
                                        <p:cTn dur="500" fill="freeze" id="330"/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31">
                            <p:stCondLst>
                              <p:cond delay="1000"/>
                            </p:stCondLst>
                            <p:childTnLst>
                              <p:par>
                                <p:cTn fill="hold" id="332" nodeType="afterEffect" presetClass="exit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3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34">
                            <p:stCondLst>
                              <p:cond delay="1500"/>
                            </p:stCondLst>
                            <p:childTnLst>
                              <p:par>
                                <p:cTn fill="hold" id="335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337"/>
                                        <p:tgtEl>
                                          <p:spTgt spid="645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338"/>
                                        <p:tgtEl>
                                          <p:spTgt spid="645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339"/>
                                        <p:tgtEl>
                                          <p:spTgt spid="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40">
                            <p:stCondLst>
                              <p:cond delay="2000"/>
                            </p:stCondLst>
                            <p:childTnLst>
                              <p:par>
                                <p:cTn fill="hold" id="341" nodeType="afterEffect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in">
                                      <p:cBhvr additive="repl">
                                        <p:cTn dur="1000" fill="freeze" id="342"/>
                                        <p:tgtEl>
                                          <p:spTgt spid="604">
                                            <p:txEl>
                                              <p:pRg end="3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343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604">
                                            <p:txEl>
                                              <p:pRg end="3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44">
                            <p:stCondLst>
                              <p:cond delay="3000"/>
                            </p:stCondLst>
                            <p:childTnLst>
                              <p:par>
                                <p:cTn fill="hold" id="345" nodeType="afterEffect" presetClass="exit" presetID="1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 id="3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47">
                            <p:stCondLst>
                              <p:cond delay="4500"/>
                            </p:stCondLst>
                            <p:childTnLst>
                              <p:par>
                                <p:cTn fill="hold" id="348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350"/>
                                        <p:tgtEl>
                                          <p:spTgt spid="646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351"/>
                                        <p:tgtEl>
                                          <p:spTgt spid="646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352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53">
                            <p:stCondLst>
                              <p:cond delay="5000"/>
                            </p:stCondLst>
                            <p:childTnLst>
                              <p:par>
                                <p:cTn fill="hold" id="354" nodeType="afterEffect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in">
                                      <p:cBhvr additive="repl">
                                        <p:cTn dur="1000" fill="freeze" id="355"/>
                                        <p:tgtEl>
                                          <p:spTgt spid="603">
                                            <p:txEl>
                                              <p:pRg end="33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356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603">
                                            <p:txEl>
                                              <p:pRg end="33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57">
                            <p:stCondLst>
                              <p:cond delay="6000"/>
                            </p:stCondLst>
                            <p:childTnLst>
                              <p:par>
                                <p:cTn fill="hold" id="358" nodeType="afterEffect" presetClass="exit" presetID="1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 id="35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60">
                            <p:stCondLst>
                              <p:cond delay="7500"/>
                            </p:stCondLst>
                            <p:childTnLst>
                              <p:par>
                                <p:cTn fill="hold" id="361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363"/>
                                        <p:tgtEl>
                                          <p:spTgt spid="645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364"/>
                                        <p:tgtEl>
                                          <p:spTgt spid="645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365"/>
                                        <p:tgtEl>
                                          <p:spTgt spid="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66">
                            <p:stCondLst>
                              <p:cond delay="8000"/>
                            </p:stCondLst>
                            <p:childTnLst>
                              <p:par>
                                <p:cTn fill="hold" id="367" nodeType="afterEffect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>
                                            <p:txEl>
                                              <p:pRg end="33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dur="1000" fill="freeze" id="369"/>
                                        <p:tgtEl>
                                          <p:spTgt spid="603">
                                            <p:txEl>
                                              <p:pRg end="33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70">
                            <p:stCondLst>
                              <p:cond delay="9000"/>
                            </p:stCondLst>
                            <p:childTnLst>
                              <p:par>
                                <p:cTn fill="hold" id="371" nodeType="afterEffect" presetClass="exit" presetID="1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 id="3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73">
                            <p:stCondLst>
                              <p:cond delay="10500"/>
                            </p:stCondLst>
                            <p:childTnLst>
                              <p:par>
                                <p:cTn fill="hold" id="374" nodeType="afterEffect" presetClass="entr" presetID="5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376"/>
                                        <p:tgtEl>
                                          <p:spTgt spid="647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377"/>
                                        <p:tgtEl>
                                          <p:spTgt spid="647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378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79">
                            <p:stCondLst>
                              <p:cond delay="11000"/>
                            </p:stCondLst>
                            <p:childTnLst>
                              <p:par>
                                <p:cTn fill="hold" id="380" nodeType="afterEffect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>
                                            <p:txEl>
                                              <p:pRg end="3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dur="1000" fill="freeze" id="382"/>
                                        <p:tgtEl>
                                          <p:spTgt spid="604">
                                            <p:txEl>
                                              <p:pRg end="3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83">
                      <p:stCondLst>
                        <p:cond delay="indefinite"/>
                      </p:stCondLst>
                      <p:childTnLst>
                        <p:par>
                          <p:cTn fill="hold" id="384">
                            <p:stCondLst>
                              <p:cond delay="0"/>
                            </p:stCondLst>
                            <p:childTnLst>
                              <p:par>
                                <p:cTn fill="hold" id="38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387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388" nodeType="withEffect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dur="500" fill="freeze" id="39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391" nodeType="withEffect" presetClass="exit" presetID="16" presetSubtype="21">
                                  <p:stCondLst>
                                    <p:cond delay="0"/>
                                  </p:stCondLst>
                                  <p:childTnLst>
                                    <p:animEffect filter="barn(inVertical)" transition="out">
                                      <p:cBhvr additive="repl">
                                        <p:cTn dur="500" fill="freeze" id="392"/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393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id="394" nodeType="withEffect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dur="500" fill="freeze" id="395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396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97">
                            <p:stCondLst>
                              <p:cond delay="1000"/>
                            </p:stCondLst>
                            <p:childTnLst>
                              <p:par>
                                <p:cTn fill="hold" id="398" nodeType="afterEffect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39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00">
                            <p:stCondLst>
                              <p:cond delay="1500"/>
                            </p:stCondLst>
                            <p:childTnLst>
                              <p:par>
                                <p:cTn fill="hold" id="401" nodeType="afterEffect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dur="500" fill="freeze" id="402"/>
                                        <p:tgtEl>
                                          <p:spTgt spid="5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403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04">
                            <p:stCondLst>
                              <p:cond delay="2000"/>
                            </p:stCondLst>
                            <p:childTnLst>
                              <p:par>
                                <p:cTn fill="hold" id="405" nodeType="afterEffect" presetClass="exit" presetID="9">
                                  <p:stCondLst>
                                    <p:cond delay="500"/>
                                  </p:stCondLst>
                                  <p:childTnLst>
                                    <p:animEffect filter="dissolve" transition="in">
                                      <p:cBhvr additive="repl">
                                        <p:cTn dur="1000" fill="freeze" id="406"/>
                                        <p:tgtEl>
                                          <p:spTgt spid="604">
                                            <p:txEl>
                                              <p:pRg end="3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407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604">
                                            <p:txEl>
                                              <p:pRg end="3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08">
                            <p:stCondLst>
                              <p:cond delay="3500"/>
                            </p:stCondLst>
                            <p:childTnLst>
                              <p:par>
                                <p:cTn fill="hold" id="409" nodeType="afterEffect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11">
                            <p:stCondLst>
                              <p:cond delay="3500"/>
                            </p:stCondLst>
                            <p:childTnLst>
                              <p:par>
                                <p:cTn fill="hold" id="412" nodeType="afterEffect" presetClass="entr" presetID="53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4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414"/>
                                        <p:tgtEl>
                                          <p:spTgt spid="645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415"/>
                                        <p:tgtEl>
                                          <p:spTgt spid="645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416"/>
                                        <p:tgtEl>
                                          <p:spTgt spid="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17">
                            <p:stCondLst>
                              <p:cond delay="4500"/>
                            </p:stCondLst>
                            <p:childTnLst>
                              <p:par>
                                <p:cTn fill="hold" id="418" nodeType="afterEffect" presetClass="entr" presetID="1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 id="4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20">
                            <p:stCondLst>
                              <p:cond delay="6000"/>
                            </p:stCondLst>
                            <p:childTnLst>
                              <p:par>
                                <p:cTn fill="hold" id="421" nodeType="afterEffect" presetClass="exit" presetID="1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in">
                                      <p:cBhvr additive="repl">
                                        <p:cTn dur="500" fill="freeze" id="422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423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24">
                            <p:stCondLst>
                              <p:cond delay="6500"/>
                            </p:stCondLst>
                            <p:childTnLst>
                              <p:par>
                                <p:cTn fill="hold" id="425" nodeType="afterEffect" presetClass="exit" presetID="9">
                                  <p:stCondLst>
                                    <p:cond delay="500"/>
                                  </p:stCondLst>
                                  <p:childTnLst>
                                    <p:animEffect filter="dissolve" transition="in">
                                      <p:cBhvr additive="repl">
                                        <p:cTn dur="1000" fill="freeze" id="426"/>
                                        <p:tgtEl>
                                          <p:spTgt spid="603">
                                            <p:txEl>
                                              <p:pRg end="33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427">
                                          <p:stCondLst>
                                            <p:cond delay="997"/>
                                          </p:stCondLst>
                                        </p:cTn>
                                        <p:tgtEl>
                                          <p:spTgt spid="603">
                                            <p:txEl>
                                              <p:pRg end="33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28">
                            <p:stCondLst>
                              <p:cond delay="8000"/>
                            </p:stCondLst>
                            <p:childTnLst>
                              <p:par>
                                <p:cTn fill="hold" id="429" nodeType="afterEffect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31">
                            <p:stCondLst>
                              <p:cond delay="8000"/>
                            </p:stCondLst>
                            <p:childTnLst>
                              <p:par>
                                <p:cTn fill="hold" id="432" nodeType="afterEffect" presetClass="entr" presetID="53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4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434"/>
                                        <p:tgtEl>
                                          <p:spTgt spid="646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435"/>
                                        <p:tgtEl>
                                          <p:spTgt spid="646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436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37">
                            <p:stCondLst>
                              <p:cond delay="9000"/>
                            </p:stCondLst>
                            <p:childTnLst>
                              <p:par>
                                <p:cTn fill="hold" id="438" nodeType="afterEffect" presetClass="entr" presetID="10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 id="43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44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41">
                            <p:stCondLst>
                              <p:cond delay="11000"/>
                            </p:stCondLst>
                            <p:childTnLst>
                              <p:par>
                                <p:cTn fill="hold" id="442" nodeType="afterEffect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44">
                            <p:stCondLst>
                              <p:cond delay="11000"/>
                            </p:stCondLst>
                            <p:childTnLst>
                              <p:par>
                                <p:cTn fill="hold" id="445" nodeType="afterEffect" presetClass="entr" presetID="9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4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>
                                            <p:txEl>
                                              <p:pRg end="33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dur="1000" fill="freeze" id="447"/>
                                        <p:tgtEl>
                                          <p:spTgt spid="603">
                                            <p:txEl>
                                              <p:pRg end="33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48">
                            <p:stCondLst>
                              <p:cond delay="12500"/>
                            </p:stCondLst>
                            <p:childTnLst>
                              <p:par>
                                <p:cTn fill="hold" id="449" nodeType="afterEffect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51">
                            <p:stCondLst>
                              <p:cond delay="12500"/>
                            </p:stCondLst>
                            <p:childTnLst>
                              <p:par>
                                <p:cTn fill="hold" id="452" nodeType="afterEffect" presetClass="entr" presetID="53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45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454"/>
                                        <p:tgtEl>
                                          <p:spTgt spid="645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455"/>
                                        <p:tgtEl>
                                          <p:spTgt spid="645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456"/>
                                        <p:tgtEl>
                                          <p:spTgt spid="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57">
                            <p:stCondLst>
                              <p:cond delay="13500"/>
                            </p:stCondLst>
                            <p:childTnLst>
                              <p:par>
                                <p:cTn fill="hold" id="458" nodeType="afterEffect" presetClass="entr" presetID="10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dur="1" fill="hold" id="45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500" fill="freeze" id="460"/>
                                        <p:tgtEl>
                                          <p:spTgt spid="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61">
                            <p:stCondLst>
                              <p:cond delay="15500"/>
                            </p:stCondLst>
                            <p:childTnLst>
                              <p:par>
                                <p:cTn fill="hold" id="462" nodeType="afterEffect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64">
                            <p:stCondLst>
                              <p:cond delay="15500"/>
                            </p:stCondLst>
                            <p:childTnLst>
                              <p:par>
                                <p:cTn fill="hold" id="465" nodeType="afterEffect" presetClass="entr" presetID="9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46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>
                                            <p:txEl>
                                              <p:pRg end="3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dur="1000" fill="freeze" id="467"/>
                                        <p:tgtEl>
                                          <p:spTgt spid="604">
                                            <p:txEl>
                                              <p:pRg end="3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68">
                            <p:stCondLst>
                              <p:cond delay="17000"/>
                            </p:stCondLst>
                            <p:childTnLst>
                              <p:par>
                                <p:cTn fill="hold" id="469" nodeType="afterEffect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71">
                            <p:stCondLst>
                              <p:cond delay="17000"/>
                            </p:stCondLst>
                            <p:childTnLst>
                              <p:par>
                                <p:cTn fill="hold" id="472" nodeType="afterEffect" presetClass="entr" presetID="53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47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500" fill="hold" id="474"/>
                                        <p:tgtEl>
                                          <p:spTgt spid="647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dur="500" fill="hold" id="475"/>
                                        <p:tgtEl>
                                          <p:spTgt spid="647"/>
                                        </p:tgtEl>
                                      </p:cBhvr>
                                      <p:tavLst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dur="500" fill="freeze" id="476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