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965EC1-B307-3C78-D475-8CD74479F252}" v="83" dt="2023-10-13T13:14:25.749"/>
    <p1510:client id="{C56C3341-6865-7E5A-5441-CCED43744EC2}" v="3" dt="2023-10-14T07:47:11.1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/>
          <p:nvPr/>
        </p:nvSpPr>
        <p:spPr>
          <a:xfrm>
            <a:off x="1066680" y="6354000"/>
            <a:ext cx="1229400" cy="121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AU" sz="800" b="0" strike="noStrike" spc="-1">
                <a:solidFill>
                  <a:schemeClr val="dk1">
                    <a:lumMod val="65000"/>
                    <a:lumOff val="35000"/>
                  </a:schemeClr>
                </a:solidFill>
                <a:latin typeface="Poppins"/>
              </a:rPr>
              <a:t>Copyright © SUSE</a:t>
            </a:r>
            <a:endParaRPr lang="en-US" sz="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" name="Picture 4" descr="Background pattern&#10;&#10;Description automatically generated"/>
          <p:cNvPicPr/>
          <p:nvPr/>
        </p:nvPicPr>
        <p:blipFill>
          <a:blip r:embed="rId14"/>
          <a:stretch/>
        </p:blipFill>
        <p:spPr>
          <a:xfrm>
            <a:off x="0" y="4290480"/>
            <a:ext cx="12188160" cy="256680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2023 SUSE Light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27188</TotalTime>
  <Words>2909</Words>
  <Application>Microsoft Office PowerPoint</Application>
  <PresentationFormat>Widescreen</PresentationFormat>
  <Paragraphs>545</Paragraphs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2023 SUSE Light Theme</vt:lpstr>
      <vt:lpstr>PowerPoint Presentation</vt:lpstr>
    </vt:vector>
  </TitlesOfParts>
  <Company>Deloitte Touche Tohmatsu Services,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Armstrong, India</dc:creator>
  <dc:description/>
  <cp:lastModifiedBy/>
  <cp:revision>336</cp:revision>
  <dcterms:created xsi:type="dcterms:W3CDTF">2020-11-17T10:12:06Z</dcterms:created>
  <dcterms:modified xsi:type="dcterms:W3CDTF">2023-10-14T07:47:17Z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  <property fmtid="{D5CDD505-2E9C-101B-9397-08002B2CF9AE}" pid="3" name="Notes">
    <vt:i4>17</vt:i4>
  </property>
  <property fmtid="{D5CDD505-2E9C-101B-9397-08002B2CF9AE}" pid="4" name="PresentationFormat">
    <vt:lpwstr>Widescreen</vt:lpwstr>
  </property>
  <property fmtid="{D5CDD505-2E9C-101B-9397-08002B2CF9AE}" pid="5" name="Slides">
    <vt:i4>30</vt:i4>
  </property>
</Properties>
</file>