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media/image1.png" ContentType="image/png"/>
  <Override PartName="/ppt/media/image2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_rels/slide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2188825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09120" y="3682080"/>
            <a:ext cx="109695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/>
          </p:nvPr>
        </p:nvSpPr>
        <p:spPr>
          <a:xfrm>
            <a:off x="609120" y="368208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29" name="PlaceHolder 5"/>
          <p:cNvSpPr>
            <a:spLocks noGrp="1"/>
          </p:cNvSpPr>
          <p:nvPr>
            <p:ph/>
          </p:nvPr>
        </p:nvSpPr>
        <p:spPr>
          <a:xfrm>
            <a:off x="6230160" y="368208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35319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4318200" y="1604520"/>
            <a:ext cx="35319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/>
          </p:nvPr>
        </p:nvSpPr>
        <p:spPr>
          <a:xfrm>
            <a:off x="8026920" y="1604520"/>
            <a:ext cx="35319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/>
          </p:nvPr>
        </p:nvSpPr>
        <p:spPr>
          <a:xfrm>
            <a:off x="609120" y="3682080"/>
            <a:ext cx="35319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35" name="PlaceHolder 6"/>
          <p:cNvSpPr>
            <a:spLocks noGrp="1"/>
          </p:cNvSpPr>
          <p:nvPr>
            <p:ph/>
          </p:nvPr>
        </p:nvSpPr>
        <p:spPr>
          <a:xfrm>
            <a:off x="4318200" y="3682080"/>
            <a:ext cx="35319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36" name="PlaceHolder 7"/>
          <p:cNvSpPr>
            <a:spLocks noGrp="1"/>
          </p:cNvSpPr>
          <p:nvPr>
            <p:ph/>
          </p:nvPr>
        </p:nvSpPr>
        <p:spPr>
          <a:xfrm>
            <a:off x="8026920" y="3682080"/>
            <a:ext cx="35319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subTitle"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1096956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subTitle"/>
          </p:nvPr>
        </p:nvSpPr>
        <p:spPr>
          <a:xfrm>
            <a:off x="609120" y="273600"/>
            <a:ext cx="1096956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13" name="PlaceHolder 4"/>
          <p:cNvSpPr>
            <a:spLocks noGrp="1"/>
          </p:cNvSpPr>
          <p:nvPr>
            <p:ph/>
          </p:nvPr>
        </p:nvSpPr>
        <p:spPr>
          <a:xfrm>
            <a:off x="609120" y="368208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6230160" y="368208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120" y="273600"/>
            <a:ext cx="1096956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hu-HU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609120" y="160452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30160" y="1604520"/>
            <a:ext cx="53528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09120" y="3682080"/>
            <a:ext cx="1096956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hu-H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c322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Graphic 6" descr=""/>
          <p:cNvPicPr/>
          <p:nvPr/>
        </p:nvPicPr>
        <p:blipFill>
          <a:blip r:embed="rId2"/>
          <a:stretch/>
        </p:blipFill>
        <p:spPr>
          <a:xfrm>
            <a:off x="498600" y="525960"/>
            <a:ext cx="1901520" cy="62712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/>
          </p:nvPr>
        </p:nvSpPr>
        <p:spPr>
          <a:xfrm>
            <a:off x="718200" y="2262600"/>
            <a:ext cx="9332280" cy="1366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indent="0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None/>
              <a:tabLst>
                <a:tab algn="l" pos="0"/>
              </a:tabLst>
            </a:pPr>
            <a:r>
              <a:rPr b="0" lang="en-AU" sz="3200" spc="-1" strike="noStrike">
                <a:latin typeface="Arial"/>
                <a:ea typeface="DejaVu Sans"/>
              </a:rPr>
              <a:t>Exploring Cloud-Native Platforms for Accelerated Digital Transformation</a:t>
            </a:r>
            <a:endParaRPr b="0" lang="hu-HU" sz="3200" spc="-1" strike="noStrike">
              <a:latin typeface="Arial"/>
            </a:endParaRPr>
          </a:p>
        </p:txBody>
      </p:sp>
      <p:pic>
        <p:nvPicPr>
          <p:cNvPr id="38" name="Picture Placeholder 7" descr="Background pattern&#10;&#10;Description automatically generated"/>
          <p:cNvPicPr/>
          <p:nvPr/>
        </p:nvPicPr>
        <p:blipFill>
          <a:blip r:embed="rId1"/>
          <a:srcRect l="0" t="2604" r="0" b="2604"/>
          <a:stretch/>
        </p:blipFill>
        <p:spPr>
          <a:xfrm flipH="1">
            <a:off x="5040" y="3968640"/>
            <a:ext cx="12183480" cy="2883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med" p14:dur="700"/>
    </mc:Choice>
    <mc:Fallback>
      <p:transition spd="med"/>
    </mc:Fallback>
  </mc:AlternateContent>
</p:sld>
</file>

<file path=ppt/theme/theme1.xml><?xml version="1.0" encoding="utf-8"?>
<a:theme xmlns:a="http://schemas.openxmlformats.org/drawingml/2006/main" name="SUSE Infinity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3811</TotalTime>
  <Application>LibreOfficeDev/7.4.0.0.alpha1$Windows_X86_64 LibreOffice_project/37a5d60df7631cca8ce597905d09748a48ff2a86</Application>
  <AppVersion>15.0000</AppVersion>
  <Words>2636</Words>
  <Paragraphs>233</Paragraphs>
  <Company>Deloitte Touche Tohmatsu Services, Inc.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2020-11-17T10:12:06Z</dcterms:created>
  <dc:creator>Armstrong, India</dc:creator>
  <dc:description/>
  <dc:language>en-US</dc:language>
  <cp:lastModifiedBy/>
  <cp:lastPrinted>2022-02-18T11:24:58Z</cp:lastPrinted>
  <dcterms:modified xsi:type="dcterms:W3CDTF">2022-05-24T17:40:54Z</dcterms:modified>
  <cp:revision>59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0x0101004E85C0C18C362341AC2F2BB5F0B2550A</vt:lpwstr>
  </property>
  <property fmtid="{D5CDD505-2E9C-101B-9397-08002B2CF9AE}" pid="3" name="HiddenSlides">
    <vt:r8>16</vt:r8>
  </property>
  <property fmtid="{D5CDD505-2E9C-101B-9397-08002B2CF9AE}" pid="4" name="MMClips">
    <vt:r8>1</vt:r8>
  </property>
  <property fmtid="{D5CDD505-2E9C-101B-9397-08002B2CF9AE}" pid="5" name="Notes">
    <vt:i4>8</vt:i4>
  </property>
  <property fmtid="{D5CDD505-2E9C-101B-9397-08002B2CF9AE}" pid="6" name="PresentationFormat">
    <vt:lpwstr>Custom</vt:lpwstr>
  </property>
  <property fmtid="{D5CDD505-2E9C-101B-9397-08002B2CF9AE}" pid="7" name="Slides">
    <vt:i4>22</vt:i4>
  </property>
</Properties>
</file>