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11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601FD-AEFE-4D26-82B1-0383A7BC21EC}" type="datetimeFigureOut">
              <a:rPr lang="en-US" smtClean="0"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67813-1245-459F-A98E-9D76567297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601FD-AEFE-4D26-82B1-0383A7BC21EC}" type="datetimeFigureOut">
              <a:rPr lang="en-US" smtClean="0"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67813-1245-459F-A98E-9D76567297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601FD-AEFE-4D26-82B1-0383A7BC21EC}" type="datetimeFigureOut">
              <a:rPr lang="en-US" smtClean="0"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67813-1245-459F-A98E-9D76567297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601FD-AEFE-4D26-82B1-0383A7BC21EC}" type="datetimeFigureOut">
              <a:rPr lang="en-US" smtClean="0"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67813-1245-459F-A98E-9D76567297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601FD-AEFE-4D26-82B1-0383A7BC21EC}" type="datetimeFigureOut">
              <a:rPr lang="en-US" smtClean="0"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67813-1245-459F-A98E-9D76567297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601FD-AEFE-4D26-82B1-0383A7BC21EC}" type="datetimeFigureOut">
              <a:rPr lang="en-US" smtClean="0"/>
              <a:t>11/17/2011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67813-1245-459F-A98E-9D76567297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601FD-AEFE-4D26-82B1-0383A7BC21EC}" type="datetimeFigureOut">
              <a:rPr lang="en-US" smtClean="0"/>
              <a:t>11/17/2011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67813-1245-459F-A98E-9D76567297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601FD-AEFE-4D26-82B1-0383A7BC21EC}" type="datetimeFigureOut">
              <a:rPr lang="en-US" smtClean="0"/>
              <a:t>11/17/2011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67813-1245-459F-A98E-9D76567297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601FD-AEFE-4D26-82B1-0383A7BC21EC}" type="datetimeFigureOut">
              <a:rPr lang="en-US" smtClean="0"/>
              <a:t>11/17/2011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67813-1245-459F-A98E-9D76567297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601FD-AEFE-4D26-82B1-0383A7BC21EC}" type="datetimeFigureOut">
              <a:rPr lang="en-US" smtClean="0"/>
              <a:t>11/17/2011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67813-1245-459F-A98E-9D76567297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601FD-AEFE-4D26-82B1-0383A7BC21EC}" type="datetimeFigureOut">
              <a:rPr lang="en-US" smtClean="0"/>
              <a:t>11/17/2011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67813-1245-459F-A98E-9D76567297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E601FD-AEFE-4D26-82B1-0383A7BC21EC}" type="datetimeFigureOut">
              <a:rPr lang="en-US" smtClean="0"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067813-1245-459F-A98E-9D76567297B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ibreoffice.org/download/3-4-new-features-and-fixes/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http://www.libreoffice.org/download/3-4-new-features-and-fixes/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</a:t>
            </a:r>
            <a:r>
              <a:rPr lang="en-US" smtClean="0">
                <a:hlinkClick r:id="rId2"/>
              </a:rPr>
              <a:t>www.libreoffice.org/download/3-4-new-features-and-fixes/</a:t>
            </a:r>
            <a:r>
              <a:rPr lang="en-US" smtClean="0"/>
              <a:t>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133600" y="457200"/>
            <a:ext cx="632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/>
              </a:rPr>
              <a:t>http://www.libreoffice.org/download/3-4-new-features-and-fixes/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12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http://www.libreoffice.org/download/3-4-new-features-and-fixes/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Ed Sutton</dc:creator>
  <cp:lastModifiedBy>Ed Sutton</cp:lastModifiedBy>
  <cp:revision>3</cp:revision>
  <dcterms:created xsi:type="dcterms:W3CDTF">2011-11-17T07:40:48Z</dcterms:created>
  <dcterms:modified xsi:type="dcterms:W3CDTF">2011-11-17T07:44:04Z</dcterms:modified>
</cp:coreProperties>
</file>