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80625" cy="5670550"/>
  <p:notesSz cx="7559675" cy="10691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02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tIns="0" rIns="0" bIns="0"/>
          <a:lstStyle/>
          <a:p>
            <a:pPr algn="ctr"/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fld id="{5F585E21-6616-4FF1-9931-818562887A98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"/>
          <p:cNvSpPr/>
          <p:nvPr/>
        </p:nvSpPr>
        <p:spPr>
          <a:xfrm>
            <a:off x="1920240" y="1097280"/>
            <a:ext cx="3749400" cy="2377800"/>
          </a:xfrm>
          <a:custGeom>
            <a:avLst/>
            <a:gdLst/>
            <a:ahLst/>
            <a:cxnLst/>
            <a:rect l="0" t="0" r="r" b="b"/>
            <a:pathLst>
              <a:path w="10415" h="6605">
                <a:moveTo>
                  <a:pt x="762" y="508"/>
                </a:moveTo>
                <a:lnTo>
                  <a:pt x="8890" y="0"/>
                </a:lnTo>
                <a:lnTo>
                  <a:pt x="10414" y="4572"/>
                </a:lnTo>
                <a:lnTo>
                  <a:pt x="5080" y="6604"/>
                </a:lnTo>
                <a:lnTo>
                  <a:pt x="0" y="5588"/>
                </a:lnTo>
                <a:lnTo>
                  <a:pt x="762" y="508"/>
                </a:lnTo>
              </a:path>
            </a:pathLst>
          </a:custGeom>
          <a:noFill/>
          <a:ln w="182880">
            <a:solidFill>
              <a:srgbClr val="00B0F0"/>
            </a:solidFill>
            <a:round/>
          </a:ln>
        </p:spPr>
        <p:txBody>
          <a:bodyPr/>
          <a:lstStyle/>
          <a:p>
            <a:endParaRPr lang="pl-PL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1BA5102A-90AA-4967-8209-B74DDF43CC39}"/>
              </a:ext>
            </a:extLst>
          </p:cNvPr>
          <p:cNvSpPr/>
          <p:nvPr/>
        </p:nvSpPr>
        <p:spPr>
          <a:xfrm>
            <a:off x="6822219" y="1637969"/>
            <a:ext cx="2027583" cy="1995777"/>
          </a:xfrm>
          <a:custGeom>
            <a:avLst/>
            <a:gdLst>
              <a:gd name="connsiteX0" fmla="*/ 0 w 2027583"/>
              <a:gd name="connsiteY0" fmla="*/ 0 h 1995777"/>
              <a:gd name="connsiteX1" fmla="*/ 2027583 w 2027583"/>
              <a:gd name="connsiteY1" fmla="*/ 1343770 h 1995777"/>
              <a:gd name="connsiteX2" fmla="*/ 111318 w 2027583"/>
              <a:gd name="connsiteY2" fmla="*/ 1995777 h 1995777"/>
              <a:gd name="connsiteX3" fmla="*/ 0 w 2027583"/>
              <a:gd name="connsiteY3" fmla="*/ 0 h 1995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7583" h="1995777">
                <a:moveTo>
                  <a:pt x="0" y="0"/>
                </a:moveTo>
                <a:lnTo>
                  <a:pt x="2027583" y="1343770"/>
                </a:lnTo>
                <a:lnTo>
                  <a:pt x="111318" y="1995777"/>
                </a:lnTo>
                <a:lnTo>
                  <a:pt x="0" y="0"/>
                </a:lnTo>
                <a:close/>
              </a:path>
            </a:pathLst>
          </a:custGeom>
          <a:noFill/>
          <a:ln w="117475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DejaVu Sans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Bartosz Kosiorek</cp:lastModifiedBy>
  <cp:revision>2</cp:revision>
  <dcterms:created xsi:type="dcterms:W3CDTF">2019-08-07T23:12:38Z</dcterms:created>
  <dcterms:modified xsi:type="dcterms:W3CDTF">2019-08-07T21:19:45Z</dcterms:modified>
  <dc:language>en-US</dc:language>
</cp:coreProperties>
</file>