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9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2/2/2017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6619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TM04033927[[fn=Main Event]]</Template>
  <TotalTime>0</TotalTime>
  <Words>2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Impact</vt:lpstr>
      <vt:lpstr>Main Event</vt:lpstr>
      <vt:lpstr>Title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</dc:creator>
  <cp:lastModifiedBy>me</cp:lastModifiedBy>
  <cp:revision>2</cp:revision>
  <dcterms:created xsi:type="dcterms:W3CDTF">2017-02-02T11:14:50Z</dcterms:created>
  <dcterms:modified xsi:type="dcterms:W3CDTF">2017-02-02T11:16:54Z</dcterms:modified>
</cp:coreProperties>
</file>