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75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209800" y="1524000"/>
            <a:ext cx="3759200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92422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synerzip</dc:creator>
  <cp:lastModifiedBy>synerzip</cp:lastModifiedBy>
  <cp:revision>1</cp:revision>
  <dcterms:created xsi:type="dcterms:W3CDTF">2006-08-16T00:00:00Z</dcterms:created>
  <dcterms:modified xsi:type="dcterms:W3CDTF">2015-04-16T06:39:05Z</dcterms:modified>
</cp:coreProperties>
</file>