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854825" cy="969962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5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70" y="-72"/>
      </p:cViewPr>
      <p:guideLst>
        <p:guide orient="horz" pos="3055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13850"/>
            <a:ext cx="29702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13850"/>
            <a:ext cx="29702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fld id="{C3617695-91C5-47BD-A1D8-16616105778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6116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4100" name="Rectangle 1028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03300" y="727075"/>
            <a:ext cx="4849813" cy="3636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06925"/>
            <a:ext cx="502602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13850"/>
            <a:ext cx="29702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200"/>
            </a:lvl1pPr>
          </a:lstStyle>
          <a:p>
            <a:endParaRPr lang="en-US" altLang="ja-JP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13850"/>
            <a:ext cx="29702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fld id="{7DC0B81B-A8F1-40B1-8783-AE818044F0F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1341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4F711-A4D4-4677-879D-6FFED74D0410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40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03300" y="749300"/>
            <a:ext cx="4794250" cy="3595688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4643438"/>
            <a:ext cx="4983163" cy="4344987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245" name="Group 5"/>
            <p:cNvGrpSpPr>
              <a:grpSpLocks/>
            </p:cNvGrpSpPr>
            <p:nvPr/>
          </p:nvGrpSpPr>
          <p:grpSpPr bwMode="auto">
            <a:xfrm>
              <a:off x="23" y="565"/>
              <a:ext cx="5696" cy="3147"/>
              <a:chOff x="23" y="565"/>
              <a:chExt cx="5696" cy="3147"/>
            </a:xfrm>
          </p:grpSpPr>
          <p:grpSp>
            <p:nvGrpSpPr>
              <p:cNvPr id="10246" name="Group 6"/>
              <p:cNvGrpSpPr>
                <a:grpSpLocks/>
              </p:cNvGrpSpPr>
              <p:nvPr/>
            </p:nvGrpSpPr>
            <p:grpSpPr bwMode="auto">
              <a:xfrm>
                <a:off x="23" y="586"/>
                <a:ext cx="5689" cy="3126"/>
                <a:chOff x="-306" y="90"/>
                <a:chExt cx="6396" cy="3513"/>
              </a:xfrm>
            </p:grpSpPr>
            <p:sp>
              <p:nvSpPr>
                <p:cNvPr id="10247" name="Freeform 7"/>
                <p:cNvSpPr>
                  <a:spLocks/>
                </p:cNvSpPr>
                <p:nvPr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>
                    <a:gd name="T0" fmla="*/ 288 w 588"/>
                    <a:gd name="T1" fmla="*/ 22 h 534"/>
                    <a:gd name="T2" fmla="*/ 332 w 588"/>
                    <a:gd name="T3" fmla="*/ 28 h 534"/>
                    <a:gd name="T4" fmla="*/ 320 w 588"/>
                    <a:gd name="T5" fmla="*/ 60 h 534"/>
                    <a:gd name="T6" fmla="*/ 366 w 588"/>
                    <a:gd name="T7" fmla="*/ 114 h 534"/>
                    <a:gd name="T8" fmla="*/ 390 w 588"/>
                    <a:gd name="T9" fmla="*/ 130 h 534"/>
                    <a:gd name="T10" fmla="*/ 404 w 588"/>
                    <a:gd name="T11" fmla="*/ 66 h 534"/>
                    <a:gd name="T12" fmla="*/ 418 w 588"/>
                    <a:gd name="T13" fmla="*/ 0 h 534"/>
                    <a:gd name="T14" fmla="*/ 450 w 588"/>
                    <a:gd name="T15" fmla="*/ 62 h 534"/>
                    <a:gd name="T16" fmla="*/ 470 w 588"/>
                    <a:gd name="T17" fmla="*/ 94 h 534"/>
                    <a:gd name="T18" fmla="*/ 502 w 588"/>
                    <a:gd name="T19" fmla="*/ 166 h 534"/>
                    <a:gd name="T20" fmla="*/ 534 w 588"/>
                    <a:gd name="T21" fmla="*/ 202 h 534"/>
                    <a:gd name="T22" fmla="*/ 550 w 588"/>
                    <a:gd name="T23" fmla="*/ 224 h 534"/>
                    <a:gd name="T24" fmla="*/ 582 w 588"/>
                    <a:gd name="T25" fmla="*/ 272 h 534"/>
                    <a:gd name="T26" fmla="*/ 576 w 588"/>
                    <a:gd name="T27" fmla="*/ 390 h 534"/>
                    <a:gd name="T28" fmla="*/ 546 w 588"/>
                    <a:gd name="T29" fmla="*/ 454 h 534"/>
                    <a:gd name="T30" fmla="*/ 536 w 588"/>
                    <a:gd name="T31" fmla="*/ 478 h 534"/>
                    <a:gd name="T32" fmla="*/ 508 w 588"/>
                    <a:gd name="T33" fmla="*/ 512 h 534"/>
                    <a:gd name="T34" fmla="*/ 482 w 588"/>
                    <a:gd name="T35" fmla="*/ 534 h 534"/>
                    <a:gd name="T36" fmla="*/ 450 w 588"/>
                    <a:gd name="T37" fmla="*/ 530 h 534"/>
                    <a:gd name="T38" fmla="*/ 402 w 588"/>
                    <a:gd name="T39" fmla="*/ 510 h 534"/>
                    <a:gd name="T40" fmla="*/ 390 w 588"/>
                    <a:gd name="T41" fmla="*/ 476 h 534"/>
                    <a:gd name="T42" fmla="*/ 360 w 588"/>
                    <a:gd name="T43" fmla="*/ 480 h 534"/>
                    <a:gd name="T44" fmla="*/ 362 w 588"/>
                    <a:gd name="T45" fmla="*/ 424 h 534"/>
                    <a:gd name="T46" fmla="*/ 360 w 588"/>
                    <a:gd name="T47" fmla="*/ 422 h 534"/>
                    <a:gd name="T48" fmla="*/ 338 w 588"/>
                    <a:gd name="T49" fmla="*/ 454 h 534"/>
                    <a:gd name="T50" fmla="*/ 322 w 588"/>
                    <a:gd name="T51" fmla="*/ 428 h 534"/>
                    <a:gd name="T52" fmla="*/ 268 w 588"/>
                    <a:gd name="T53" fmla="*/ 398 h 534"/>
                    <a:gd name="T54" fmla="*/ 186 w 588"/>
                    <a:gd name="T55" fmla="*/ 416 h 534"/>
                    <a:gd name="T56" fmla="*/ 162 w 588"/>
                    <a:gd name="T57" fmla="*/ 442 h 534"/>
                    <a:gd name="T58" fmla="*/ 128 w 588"/>
                    <a:gd name="T59" fmla="*/ 440 h 534"/>
                    <a:gd name="T60" fmla="*/ 82 w 588"/>
                    <a:gd name="T61" fmla="*/ 466 h 534"/>
                    <a:gd name="T62" fmla="*/ 52 w 588"/>
                    <a:gd name="T63" fmla="*/ 414 h 534"/>
                    <a:gd name="T64" fmla="*/ 8 w 588"/>
                    <a:gd name="T65" fmla="*/ 314 h 534"/>
                    <a:gd name="T66" fmla="*/ 0 w 588"/>
                    <a:gd name="T67" fmla="*/ 258 h 534"/>
                    <a:gd name="T68" fmla="*/ 40 w 588"/>
                    <a:gd name="T69" fmla="*/ 186 h 534"/>
                    <a:gd name="T70" fmla="*/ 116 w 588"/>
                    <a:gd name="T71" fmla="*/ 140 h 534"/>
                    <a:gd name="T72" fmla="*/ 140 w 588"/>
                    <a:gd name="T73" fmla="*/ 124 h 534"/>
                    <a:gd name="T74" fmla="*/ 146 w 588"/>
                    <a:gd name="T75" fmla="*/ 114 h 534"/>
                    <a:gd name="T76" fmla="*/ 168 w 588"/>
                    <a:gd name="T77" fmla="*/ 68 h 534"/>
                    <a:gd name="T78" fmla="*/ 208 w 588"/>
                    <a:gd name="T79" fmla="*/ 84 h 534"/>
                    <a:gd name="T80" fmla="*/ 234 w 588"/>
                    <a:gd name="T81" fmla="*/ 70 h 534"/>
                    <a:gd name="T82" fmla="*/ 236 w 588"/>
                    <a:gd name="T83" fmla="*/ 38 h 534"/>
                    <a:gd name="T84" fmla="*/ 264 w 588"/>
                    <a:gd name="T85" fmla="*/ 24 h 534"/>
                    <a:gd name="T86" fmla="*/ 270 w 588"/>
                    <a:gd name="T87" fmla="*/ 12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8" name="Freeform 8"/>
                <p:cNvSpPr>
                  <a:spLocks/>
                </p:cNvSpPr>
                <p:nvPr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>
                    <a:gd name="T0" fmla="*/ 4 w 61"/>
                    <a:gd name="T1" fmla="*/ 24 h 78"/>
                    <a:gd name="T2" fmla="*/ 32 w 61"/>
                    <a:gd name="T3" fmla="*/ 28 h 78"/>
                    <a:gd name="T4" fmla="*/ 52 w 61"/>
                    <a:gd name="T5" fmla="*/ 0 h 78"/>
                    <a:gd name="T6" fmla="*/ 56 w 61"/>
                    <a:gd name="T7" fmla="*/ 18 h 78"/>
                    <a:gd name="T8" fmla="*/ 26 w 61"/>
                    <a:gd name="T9" fmla="*/ 78 h 78"/>
                    <a:gd name="T10" fmla="*/ 16 w 61"/>
                    <a:gd name="T11" fmla="*/ 54 h 78"/>
                    <a:gd name="T12" fmla="*/ 0 w 61"/>
                    <a:gd name="T13" fmla="*/ 30 h 78"/>
                    <a:gd name="T14" fmla="*/ 4 w 61"/>
                    <a:gd name="T15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49" name="Freeform 9"/>
                <p:cNvSpPr>
                  <a:spLocks/>
                </p:cNvSpPr>
                <p:nvPr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>
                    <a:gd name="T0" fmla="*/ 75 w 113"/>
                    <a:gd name="T1" fmla="*/ 0 h 152"/>
                    <a:gd name="T2" fmla="*/ 95 w 113"/>
                    <a:gd name="T3" fmla="*/ 12 h 152"/>
                    <a:gd name="T4" fmla="*/ 113 w 113"/>
                    <a:gd name="T5" fmla="*/ 18 h 152"/>
                    <a:gd name="T6" fmla="*/ 83 w 113"/>
                    <a:gd name="T7" fmla="*/ 64 h 152"/>
                    <a:gd name="T8" fmla="*/ 79 w 113"/>
                    <a:gd name="T9" fmla="*/ 76 h 152"/>
                    <a:gd name="T10" fmla="*/ 67 w 113"/>
                    <a:gd name="T11" fmla="*/ 84 h 152"/>
                    <a:gd name="T12" fmla="*/ 53 w 113"/>
                    <a:gd name="T13" fmla="*/ 120 h 152"/>
                    <a:gd name="T14" fmla="*/ 49 w 113"/>
                    <a:gd name="T15" fmla="*/ 132 h 152"/>
                    <a:gd name="T16" fmla="*/ 31 w 113"/>
                    <a:gd name="T17" fmla="*/ 138 h 152"/>
                    <a:gd name="T18" fmla="*/ 17 w 113"/>
                    <a:gd name="T19" fmla="*/ 152 h 152"/>
                    <a:gd name="T20" fmla="*/ 21 w 113"/>
                    <a:gd name="T21" fmla="*/ 138 h 152"/>
                    <a:gd name="T22" fmla="*/ 7 w 113"/>
                    <a:gd name="T23" fmla="*/ 126 h 152"/>
                    <a:gd name="T24" fmla="*/ 41 w 113"/>
                    <a:gd name="T25" fmla="*/ 68 h 152"/>
                    <a:gd name="T26" fmla="*/ 75 w 113"/>
                    <a:gd name="T2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0" name="Freeform 10"/>
                <p:cNvSpPr>
                  <a:spLocks/>
                </p:cNvSpPr>
                <p:nvPr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>
                    <a:gd name="T0" fmla="*/ 62 w 97"/>
                    <a:gd name="T1" fmla="*/ 97 h 139"/>
                    <a:gd name="T2" fmla="*/ 60 w 97"/>
                    <a:gd name="T3" fmla="*/ 117 h 139"/>
                    <a:gd name="T4" fmla="*/ 48 w 97"/>
                    <a:gd name="T5" fmla="*/ 125 h 139"/>
                    <a:gd name="T6" fmla="*/ 34 w 97"/>
                    <a:gd name="T7" fmla="*/ 135 h 139"/>
                    <a:gd name="T8" fmla="*/ 36 w 97"/>
                    <a:gd name="T9" fmla="*/ 111 h 139"/>
                    <a:gd name="T10" fmla="*/ 24 w 97"/>
                    <a:gd name="T11" fmla="*/ 103 h 139"/>
                    <a:gd name="T12" fmla="*/ 24 w 97"/>
                    <a:gd name="T13" fmla="*/ 85 h 139"/>
                    <a:gd name="T14" fmla="*/ 32 w 97"/>
                    <a:gd name="T15" fmla="*/ 73 h 139"/>
                    <a:gd name="T16" fmla="*/ 12 w 97"/>
                    <a:gd name="T17" fmla="*/ 27 h 139"/>
                    <a:gd name="T18" fmla="*/ 0 w 97"/>
                    <a:gd name="T19" fmla="*/ 3 h 139"/>
                    <a:gd name="T20" fmla="*/ 18 w 97"/>
                    <a:gd name="T21" fmla="*/ 9 h 139"/>
                    <a:gd name="T22" fmla="*/ 30 w 97"/>
                    <a:gd name="T23" fmla="*/ 33 h 139"/>
                    <a:gd name="T24" fmla="*/ 50 w 97"/>
                    <a:gd name="T25" fmla="*/ 57 h 139"/>
                    <a:gd name="T26" fmla="*/ 56 w 97"/>
                    <a:gd name="T27" fmla="*/ 73 h 139"/>
                    <a:gd name="T28" fmla="*/ 76 w 97"/>
                    <a:gd name="T29" fmla="*/ 61 h 139"/>
                    <a:gd name="T30" fmla="*/ 66 w 97"/>
                    <a:gd name="T31" fmla="*/ 87 h 139"/>
                    <a:gd name="T32" fmla="*/ 68 w 97"/>
                    <a:gd name="T33" fmla="*/ 93 h 139"/>
                    <a:gd name="T34" fmla="*/ 62 w 97"/>
                    <a:gd name="T35" fmla="*/ 97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1" name="Freeform 11"/>
                <p:cNvSpPr>
                  <a:spLocks/>
                </p:cNvSpPr>
                <p:nvPr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>
                    <a:gd name="T0" fmla="*/ 9 w 49"/>
                    <a:gd name="T1" fmla="*/ 5 h 57"/>
                    <a:gd name="T2" fmla="*/ 1 w 49"/>
                    <a:gd name="T3" fmla="*/ 3 h 57"/>
                    <a:gd name="T4" fmla="*/ 7 w 49"/>
                    <a:gd name="T5" fmla="*/ 1 h 57"/>
                    <a:gd name="T6" fmla="*/ 17 w 49"/>
                    <a:gd name="T7" fmla="*/ 13 h 57"/>
                    <a:gd name="T8" fmla="*/ 23 w 49"/>
                    <a:gd name="T9" fmla="*/ 33 h 57"/>
                    <a:gd name="T10" fmla="*/ 41 w 49"/>
                    <a:gd name="T11" fmla="*/ 41 h 57"/>
                    <a:gd name="T12" fmla="*/ 31 w 49"/>
                    <a:gd name="T13" fmla="*/ 51 h 57"/>
                    <a:gd name="T14" fmla="*/ 19 w 49"/>
                    <a:gd name="T15" fmla="*/ 41 h 57"/>
                    <a:gd name="T16" fmla="*/ 11 w 49"/>
                    <a:gd name="T17" fmla="*/ 29 h 57"/>
                    <a:gd name="T18" fmla="*/ 7 w 49"/>
                    <a:gd name="T19" fmla="*/ 15 h 57"/>
                    <a:gd name="T20" fmla="*/ 9 w 49"/>
                    <a:gd name="T21" fmla="*/ 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2" name="Freeform 12"/>
                <p:cNvSpPr>
                  <a:spLocks/>
                </p:cNvSpPr>
                <p:nvPr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>
                    <a:gd name="T0" fmla="*/ 0 w 11"/>
                    <a:gd name="T1" fmla="*/ 3 h 13"/>
                    <a:gd name="T2" fmla="*/ 8 w 11"/>
                    <a:gd name="T3" fmla="*/ 13 h 13"/>
                    <a:gd name="T4" fmla="*/ 0 w 11"/>
                    <a:gd name="T5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3" name="Freeform 13"/>
                <p:cNvSpPr>
                  <a:spLocks/>
                </p:cNvSpPr>
                <p:nvPr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>
                    <a:gd name="T0" fmla="*/ 8 w 19"/>
                    <a:gd name="T1" fmla="*/ 0 h 16"/>
                    <a:gd name="T2" fmla="*/ 6 w 19"/>
                    <a:gd name="T3" fmla="*/ 16 h 16"/>
                    <a:gd name="T4" fmla="*/ 8 w 19"/>
                    <a:gd name="T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4" name="Freeform 14"/>
                <p:cNvSpPr>
                  <a:spLocks/>
                </p:cNvSpPr>
                <p:nvPr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>
                    <a:gd name="T0" fmla="*/ 9 w 26"/>
                    <a:gd name="T1" fmla="*/ 0 h 12"/>
                    <a:gd name="T2" fmla="*/ 15 w 26"/>
                    <a:gd name="T3" fmla="*/ 12 h 12"/>
                    <a:gd name="T4" fmla="*/ 9 w 26"/>
                    <a:gd name="T5" fmla="*/ 10 h 12"/>
                    <a:gd name="T6" fmla="*/ 9 w 26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5" name="Freeform 15"/>
                <p:cNvSpPr>
                  <a:spLocks/>
                </p:cNvSpPr>
                <p:nvPr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>
                    <a:gd name="T0" fmla="*/ 3 w 14"/>
                    <a:gd name="T1" fmla="*/ 6 h 14"/>
                    <a:gd name="T2" fmla="*/ 11 w 14"/>
                    <a:gd name="T3" fmla="*/ 14 h 14"/>
                    <a:gd name="T4" fmla="*/ 1 w 14"/>
                    <a:gd name="T5" fmla="*/ 12 h 14"/>
                    <a:gd name="T6" fmla="*/ 3 w 14"/>
                    <a:gd name="T7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6" name="Freeform 16"/>
                <p:cNvSpPr>
                  <a:spLocks/>
                </p:cNvSpPr>
                <p:nvPr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>
                    <a:gd name="T0" fmla="*/ 11 w 22"/>
                    <a:gd name="T1" fmla="*/ 0 h 20"/>
                    <a:gd name="T2" fmla="*/ 9 w 22"/>
                    <a:gd name="T3" fmla="*/ 20 h 20"/>
                    <a:gd name="T4" fmla="*/ 11 w 22"/>
                    <a:gd name="T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7" name="Freeform 17"/>
                <p:cNvSpPr>
                  <a:spLocks/>
                </p:cNvSpPr>
                <p:nvPr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>
                    <a:gd name="T0" fmla="*/ 2 w 22"/>
                    <a:gd name="T1" fmla="*/ 6 h 25"/>
                    <a:gd name="T2" fmla="*/ 22 w 22"/>
                    <a:gd name="T3" fmla="*/ 10 h 25"/>
                    <a:gd name="T4" fmla="*/ 2 w 22"/>
                    <a:gd name="T5" fmla="*/ 20 h 25"/>
                    <a:gd name="T6" fmla="*/ 2 w 22"/>
                    <a:gd name="T7" fmla="*/ 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8" name="Freeform 18"/>
                <p:cNvSpPr>
                  <a:spLocks/>
                </p:cNvSpPr>
                <p:nvPr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>
                    <a:gd name="T0" fmla="*/ 6 w 20"/>
                    <a:gd name="T1" fmla="*/ 18 h 18"/>
                    <a:gd name="T2" fmla="*/ 10 w 20"/>
                    <a:gd name="T3" fmla="*/ 0 h 18"/>
                    <a:gd name="T4" fmla="*/ 12 w 20"/>
                    <a:gd name="T5" fmla="*/ 18 h 18"/>
                    <a:gd name="T6" fmla="*/ 6 w 20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59" name="Freeform 19"/>
                <p:cNvSpPr>
                  <a:spLocks/>
                </p:cNvSpPr>
                <p:nvPr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0" name="Freeform 20"/>
                <p:cNvSpPr>
                  <a:spLocks/>
                </p:cNvSpPr>
                <p:nvPr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1" name="Freeform 21"/>
                <p:cNvSpPr>
                  <a:spLocks/>
                </p:cNvSpPr>
                <p:nvPr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2" name="Freeform 22"/>
                <p:cNvSpPr>
                  <a:spLocks/>
                </p:cNvSpPr>
                <p:nvPr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3" name="Freeform 23"/>
                <p:cNvSpPr>
                  <a:spLocks/>
                </p:cNvSpPr>
                <p:nvPr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4" name="Freeform 24"/>
                <p:cNvSpPr>
                  <a:spLocks/>
                </p:cNvSpPr>
                <p:nvPr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5" name="Freeform 25"/>
                <p:cNvSpPr>
                  <a:spLocks/>
                </p:cNvSpPr>
                <p:nvPr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6" name="Freeform 26"/>
                <p:cNvSpPr>
                  <a:spLocks/>
                </p:cNvSpPr>
                <p:nvPr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7" name="Freeform 27"/>
                <p:cNvSpPr>
                  <a:spLocks/>
                </p:cNvSpPr>
                <p:nvPr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8" name="Freeform 28"/>
                <p:cNvSpPr>
                  <a:spLocks/>
                </p:cNvSpPr>
                <p:nvPr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69" name="Freeform 29"/>
                <p:cNvSpPr>
                  <a:spLocks/>
                </p:cNvSpPr>
                <p:nvPr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0" name="Freeform 30"/>
                <p:cNvSpPr>
                  <a:spLocks/>
                </p:cNvSpPr>
                <p:nvPr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1" name="Freeform 31"/>
                <p:cNvSpPr>
                  <a:spLocks/>
                </p:cNvSpPr>
                <p:nvPr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>
                    <a:gd name="T0" fmla="*/ 396 w 1026"/>
                    <a:gd name="T1" fmla="*/ 66 h 1413"/>
                    <a:gd name="T2" fmla="*/ 447 w 1026"/>
                    <a:gd name="T3" fmla="*/ 0 h 1413"/>
                    <a:gd name="T4" fmla="*/ 462 w 1026"/>
                    <a:gd name="T5" fmla="*/ 18 h 1413"/>
                    <a:gd name="T6" fmla="*/ 489 w 1026"/>
                    <a:gd name="T7" fmla="*/ 15 h 1413"/>
                    <a:gd name="T8" fmla="*/ 534 w 1026"/>
                    <a:gd name="T9" fmla="*/ 27 h 1413"/>
                    <a:gd name="T10" fmla="*/ 573 w 1026"/>
                    <a:gd name="T11" fmla="*/ 33 h 1413"/>
                    <a:gd name="T12" fmla="*/ 615 w 1026"/>
                    <a:gd name="T13" fmla="*/ 27 h 1413"/>
                    <a:gd name="T14" fmla="*/ 669 w 1026"/>
                    <a:gd name="T15" fmla="*/ 111 h 1413"/>
                    <a:gd name="T16" fmla="*/ 708 w 1026"/>
                    <a:gd name="T17" fmla="*/ 129 h 1413"/>
                    <a:gd name="T18" fmla="*/ 756 w 1026"/>
                    <a:gd name="T19" fmla="*/ 135 h 1413"/>
                    <a:gd name="T20" fmla="*/ 783 w 1026"/>
                    <a:gd name="T21" fmla="*/ 171 h 1413"/>
                    <a:gd name="T22" fmla="*/ 804 w 1026"/>
                    <a:gd name="T23" fmla="*/ 228 h 1413"/>
                    <a:gd name="T24" fmla="*/ 786 w 1026"/>
                    <a:gd name="T25" fmla="*/ 270 h 1413"/>
                    <a:gd name="T26" fmla="*/ 834 w 1026"/>
                    <a:gd name="T27" fmla="*/ 294 h 1413"/>
                    <a:gd name="T28" fmla="*/ 891 w 1026"/>
                    <a:gd name="T29" fmla="*/ 318 h 1413"/>
                    <a:gd name="T30" fmla="*/ 894 w 1026"/>
                    <a:gd name="T31" fmla="*/ 333 h 1413"/>
                    <a:gd name="T32" fmla="*/ 921 w 1026"/>
                    <a:gd name="T33" fmla="*/ 324 h 1413"/>
                    <a:gd name="T34" fmla="*/ 990 w 1026"/>
                    <a:gd name="T35" fmla="*/ 378 h 1413"/>
                    <a:gd name="T36" fmla="*/ 1026 w 1026"/>
                    <a:gd name="T37" fmla="*/ 408 h 1413"/>
                    <a:gd name="T38" fmla="*/ 972 w 1026"/>
                    <a:gd name="T39" fmla="*/ 525 h 1413"/>
                    <a:gd name="T40" fmla="*/ 930 w 1026"/>
                    <a:gd name="T41" fmla="*/ 567 h 1413"/>
                    <a:gd name="T42" fmla="*/ 903 w 1026"/>
                    <a:gd name="T43" fmla="*/ 645 h 1413"/>
                    <a:gd name="T44" fmla="*/ 843 w 1026"/>
                    <a:gd name="T45" fmla="*/ 741 h 1413"/>
                    <a:gd name="T46" fmla="*/ 771 w 1026"/>
                    <a:gd name="T47" fmla="*/ 792 h 1413"/>
                    <a:gd name="T48" fmla="*/ 717 w 1026"/>
                    <a:gd name="T49" fmla="*/ 810 h 1413"/>
                    <a:gd name="T50" fmla="*/ 696 w 1026"/>
                    <a:gd name="T51" fmla="*/ 837 h 1413"/>
                    <a:gd name="T52" fmla="*/ 642 w 1026"/>
                    <a:gd name="T53" fmla="*/ 906 h 1413"/>
                    <a:gd name="T54" fmla="*/ 549 w 1026"/>
                    <a:gd name="T55" fmla="*/ 987 h 1413"/>
                    <a:gd name="T56" fmla="*/ 480 w 1026"/>
                    <a:gd name="T57" fmla="*/ 1023 h 1413"/>
                    <a:gd name="T58" fmla="*/ 459 w 1026"/>
                    <a:gd name="T59" fmla="*/ 1044 h 1413"/>
                    <a:gd name="T60" fmla="*/ 402 w 1026"/>
                    <a:gd name="T61" fmla="*/ 1098 h 1413"/>
                    <a:gd name="T62" fmla="*/ 333 w 1026"/>
                    <a:gd name="T63" fmla="*/ 1125 h 1413"/>
                    <a:gd name="T64" fmla="*/ 291 w 1026"/>
                    <a:gd name="T65" fmla="*/ 1125 h 1413"/>
                    <a:gd name="T66" fmla="*/ 282 w 1026"/>
                    <a:gd name="T67" fmla="*/ 1176 h 1413"/>
                    <a:gd name="T68" fmla="*/ 228 w 1026"/>
                    <a:gd name="T69" fmla="*/ 1218 h 1413"/>
                    <a:gd name="T70" fmla="*/ 174 w 1026"/>
                    <a:gd name="T71" fmla="*/ 1248 h 1413"/>
                    <a:gd name="T72" fmla="*/ 156 w 1026"/>
                    <a:gd name="T73" fmla="*/ 1284 h 1413"/>
                    <a:gd name="T74" fmla="*/ 117 w 1026"/>
                    <a:gd name="T75" fmla="*/ 1314 h 1413"/>
                    <a:gd name="T76" fmla="*/ 63 w 1026"/>
                    <a:gd name="T77" fmla="*/ 1347 h 1413"/>
                    <a:gd name="T78" fmla="*/ 54 w 1026"/>
                    <a:gd name="T79" fmla="*/ 1380 h 1413"/>
                    <a:gd name="T80" fmla="*/ 39 w 1026"/>
                    <a:gd name="T81" fmla="*/ 1410 h 1413"/>
                    <a:gd name="T82" fmla="*/ 18 w 1026"/>
                    <a:gd name="T83" fmla="*/ 1371 h 1413"/>
                    <a:gd name="T84" fmla="*/ 21 w 1026"/>
                    <a:gd name="T85" fmla="*/ 1332 h 1413"/>
                    <a:gd name="T86" fmla="*/ 105 w 1026"/>
                    <a:gd name="T87" fmla="*/ 1215 h 1413"/>
                    <a:gd name="T88" fmla="*/ 201 w 1026"/>
                    <a:gd name="T89" fmla="*/ 1095 h 1413"/>
                    <a:gd name="T90" fmla="*/ 234 w 1026"/>
                    <a:gd name="T91" fmla="*/ 1047 h 1413"/>
                    <a:gd name="T92" fmla="*/ 315 w 1026"/>
                    <a:gd name="T93" fmla="*/ 924 h 1413"/>
                    <a:gd name="T94" fmla="*/ 339 w 1026"/>
                    <a:gd name="T95" fmla="*/ 882 h 1413"/>
                    <a:gd name="T96" fmla="*/ 381 w 1026"/>
                    <a:gd name="T97" fmla="*/ 822 h 1413"/>
                    <a:gd name="T98" fmla="*/ 408 w 1026"/>
                    <a:gd name="T99" fmla="*/ 759 h 1413"/>
                    <a:gd name="T100" fmla="*/ 414 w 1026"/>
                    <a:gd name="T101" fmla="*/ 627 h 1413"/>
                    <a:gd name="T102" fmla="*/ 378 w 1026"/>
                    <a:gd name="T103" fmla="*/ 570 h 1413"/>
                    <a:gd name="T104" fmla="*/ 369 w 1026"/>
                    <a:gd name="T105" fmla="*/ 501 h 1413"/>
                    <a:gd name="T106" fmla="*/ 357 w 1026"/>
                    <a:gd name="T107" fmla="*/ 465 h 1413"/>
                    <a:gd name="T108" fmla="*/ 330 w 1026"/>
                    <a:gd name="T109" fmla="*/ 408 h 1413"/>
                    <a:gd name="T110" fmla="*/ 342 w 1026"/>
                    <a:gd name="T111" fmla="*/ 342 h 1413"/>
                    <a:gd name="T112" fmla="*/ 327 w 1026"/>
                    <a:gd name="T113" fmla="*/ 303 h 1413"/>
                    <a:gd name="T114" fmla="*/ 390 w 1026"/>
                    <a:gd name="T115" fmla="*/ 183 h 1413"/>
                    <a:gd name="T116" fmla="*/ 360 w 1026"/>
                    <a:gd name="T117" fmla="*/ 81 h 1413"/>
                    <a:gd name="T118" fmla="*/ 363 w 1026"/>
                    <a:gd name="T119" fmla="*/ 69 h 1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>
                    <a:gd name="T0" fmla="*/ 0 w 47"/>
                    <a:gd name="T1" fmla="*/ 24 h 39"/>
                    <a:gd name="T2" fmla="*/ 18 w 47"/>
                    <a:gd name="T3" fmla="*/ 0 h 39"/>
                    <a:gd name="T4" fmla="*/ 42 w 47"/>
                    <a:gd name="T5" fmla="*/ 18 h 39"/>
                    <a:gd name="T6" fmla="*/ 24 w 47"/>
                    <a:gd name="T7" fmla="*/ 39 h 39"/>
                    <a:gd name="T8" fmla="*/ 15 w 47"/>
                    <a:gd name="T9" fmla="*/ 36 h 39"/>
                    <a:gd name="T10" fmla="*/ 12 w 47"/>
                    <a:gd name="T11" fmla="*/ 27 h 39"/>
                    <a:gd name="T12" fmla="*/ 0 w 47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6" name="Freeform 46"/>
                <p:cNvSpPr>
                  <a:spLocks/>
                </p:cNvSpPr>
                <p:nvPr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7" name="Freeform 47"/>
                <p:cNvSpPr>
                  <a:spLocks/>
                </p:cNvSpPr>
                <p:nvPr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89" name="Freeform 49"/>
                <p:cNvSpPr>
                  <a:spLocks/>
                </p:cNvSpPr>
                <p:nvPr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0" name="Freeform 50"/>
                <p:cNvSpPr>
                  <a:spLocks/>
                </p:cNvSpPr>
                <p:nvPr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>
                    <a:gd name="T0" fmla="*/ 164 w 695"/>
                    <a:gd name="T1" fmla="*/ 0 h 376"/>
                    <a:gd name="T2" fmla="*/ 340 w 695"/>
                    <a:gd name="T3" fmla="*/ 68 h 376"/>
                    <a:gd name="T4" fmla="*/ 484 w 695"/>
                    <a:gd name="T5" fmla="*/ 132 h 376"/>
                    <a:gd name="T6" fmla="*/ 612 w 695"/>
                    <a:gd name="T7" fmla="*/ 200 h 376"/>
                    <a:gd name="T8" fmla="*/ 588 w 695"/>
                    <a:gd name="T9" fmla="*/ 208 h 376"/>
                    <a:gd name="T10" fmla="*/ 592 w 695"/>
                    <a:gd name="T11" fmla="*/ 248 h 376"/>
                    <a:gd name="T12" fmla="*/ 596 w 695"/>
                    <a:gd name="T13" fmla="*/ 268 h 376"/>
                    <a:gd name="T14" fmla="*/ 608 w 695"/>
                    <a:gd name="T15" fmla="*/ 304 h 376"/>
                    <a:gd name="T16" fmla="*/ 624 w 695"/>
                    <a:gd name="T17" fmla="*/ 328 h 376"/>
                    <a:gd name="T18" fmla="*/ 684 w 695"/>
                    <a:gd name="T19" fmla="*/ 356 h 376"/>
                    <a:gd name="T20" fmla="*/ 676 w 695"/>
                    <a:gd name="T21" fmla="*/ 376 h 376"/>
                    <a:gd name="T22" fmla="*/ 572 w 695"/>
                    <a:gd name="T23" fmla="*/ 340 h 376"/>
                    <a:gd name="T24" fmla="*/ 540 w 695"/>
                    <a:gd name="T25" fmla="*/ 332 h 376"/>
                    <a:gd name="T26" fmla="*/ 520 w 695"/>
                    <a:gd name="T27" fmla="*/ 304 h 376"/>
                    <a:gd name="T28" fmla="*/ 516 w 695"/>
                    <a:gd name="T29" fmla="*/ 316 h 376"/>
                    <a:gd name="T30" fmla="*/ 480 w 695"/>
                    <a:gd name="T31" fmla="*/ 296 h 376"/>
                    <a:gd name="T32" fmla="*/ 424 w 695"/>
                    <a:gd name="T33" fmla="*/ 264 h 376"/>
                    <a:gd name="T34" fmla="*/ 400 w 695"/>
                    <a:gd name="T35" fmla="*/ 236 h 376"/>
                    <a:gd name="T36" fmla="*/ 368 w 695"/>
                    <a:gd name="T37" fmla="*/ 224 h 376"/>
                    <a:gd name="T38" fmla="*/ 308 w 695"/>
                    <a:gd name="T39" fmla="*/ 192 h 376"/>
                    <a:gd name="T40" fmla="*/ 264 w 695"/>
                    <a:gd name="T41" fmla="*/ 168 h 376"/>
                    <a:gd name="T42" fmla="*/ 180 w 695"/>
                    <a:gd name="T43" fmla="*/ 136 h 376"/>
                    <a:gd name="T44" fmla="*/ 116 w 695"/>
                    <a:gd name="T45" fmla="*/ 132 h 376"/>
                    <a:gd name="T46" fmla="*/ 72 w 695"/>
                    <a:gd name="T47" fmla="*/ 132 h 376"/>
                    <a:gd name="T48" fmla="*/ 68 w 695"/>
                    <a:gd name="T49" fmla="*/ 120 h 376"/>
                    <a:gd name="T50" fmla="*/ 56 w 695"/>
                    <a:gd name="T51" fmla="*/ 112 h 376"/>
                    <a:gd name="T52" fmla="*/ 20 w 695"/>
                    <a:gd name="T53" fmla="*/ 100 h 376"/>
                    <a:gd name="T54" fmla="*/ 0 w 695"/>
                    <a:gd name="T55" fmla="*/ 60 h 376"/>
                    <a:gd name="T56" fmla="*/ 48 w 695"/>
                    <a:gd name="T57" fmla="*/ 40 h 376"/>
                    <a:gd name="T58" fmla="*/ 56 w 695"/>
                    <a:gd name="T59" fmla="*/ 52 h 376"/>
                    <a:gd name="T60" fmla="*/ 80 w 695"/>
                    <a:gd name="T61" fmla="*/ 44 h 376"/>
                    <a:gd name="T62" fmla="*/ 96 w 695"/>
                    <a:gd name="T63" fmla="*/ 48 h 376"/>
                    <a:gd name="T64" fmla="*/ 108 w 695"/>
                    <a:gd name="T65" fmla="*/ 52 h 376"/>
                    <a:gd name="T66" fmla="*/ 96 w 695"/>
                    <a:gd name="T67" fmla="*/ 20 h 376"/>
                    <a:gd name="T68" fmla="*/ 164 w 695"/>
                    <a:gd name="T69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>
                    <a:gd name="T0" fmla="*/ 16 w 208"/>
                    <a:gd name="T1" fmla="*/ 26 h 118"/>
                    <a:gd name="T2" fmla="*/ 40 w 208"/>
                    <a:gd name="T3" fmla="*/ 22 h 118"/>
                    <a:gd name="T4" fmla="*/ 64 w 208"/>
                    <a:gd name="T5" fmla="*/ 10 h 118"/>
                    <a:gd name="T6" fmla="*/ 88 w 208"/>
                    <a:gd name="T7" fmla="*/ 2 h 118"/>
                    <a:gd name="T8" fmla="*/ 152 w 208"/>
                    <a:gd name="T9" fmla="*/ 6 h 118"/>
                    <a:gd name="T10" fmla="*/ 176 w 208"/>
                    <a:gd name="T11" fmla="*/ 14 h 118"/>
                    <a:gd name="T12" fmla="*/ 184 w 208"/>
                    <a:gd name="T13" fmla="*/ 70 h 118"/>
                    <a:gd name="T14" fmla="*/ 208 w 208"/>
                    <a:gd name="T15" fmla="*/ 102 h 118"/>
                    <a:gd name="T16" fmla="*/ 196 w 208"/>
                    <a:gd name="T17" fmla="*/ 106 h 118"/>
                    <a:gd name="T18" fmla="*/ 184 w 208"/>
                    <a:gd name="T19" fmla="*/ 102 h 118"/>
                    <a:gd name="T20" fmla="*/ 180 w 208"/>
                    <a:gd name="T21" fmla="*/ 114 h 118"/>
                    <a:gd name="T22" fmla="*/ 164 w 208"/>
                    <a:gd name="T23" fmla="*/ 118 h 118"/>
                    <a:gd name="T24" fmla="*/ 144 w 208"/>
                    <a:gd name="T25" fmla="*/ 90 h 118"/>
                    <a:gd name="T26" fmla="*/ 112 w 208"/>
                    <a:gd name="T27" fmla="*/ 70 h 118"/>
                    <a:gd name="T28" fmla="*/ 72 w 208"/>
                    <a:gd name="T29" fmla="*/ 62 h 118"/>
                    <a:gd name="T30" fmla="*/ 24 w 208"/>
                    <a:gd name="T31" fmla="*/ 50 h 118"/>
                    <a:gd name="T32" fmla="*/ 0 w 208"/>
                    <a:gd name="T33" fmla="*/ 42 h 118"/>
                    <a:gd name="T34" fmla="*/ 16 w 208"/>
                    <a:gd name="T35" fmla="*/ 2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>
                    <a:gd name="T0" fmla="*/ 12 w 84"/>
                    <a:gd name="T1" fmla="*/ 8 h 72"/>
                    <a:gd name="T2" fmla="*/ 52 w 84"/>
                    <a:gd name="T3" fmla="*/ 12 h 72"/>
                    <a:gd name="T4" fmla="*/ 76 w 84"/>
                    <a:gd name="T5" fmla="*/ 28 h 72"/>
                    <a:gd name="T6" fmla="*/ 68 w 84"/>
                    <a:gd name="T7" fmla="*/ 48 h 72"/>
                    <a:gd name="T8" fmla="*/ 60 w 84"/>
                    <a:gd name="T9" fmla="*/ 72 h 72"/>
                    <a:gd name="T10" fmla="*/ 40 w 84"/>
                    <a:gd name="T11" fmla="*/ 68 h 72"/>
                    <a:gd name="T12" fmla="*/ 16 w 84"/>
                    <a:gd name="T13" fmla="*/ 52 h 72"/>
                    <a:gd name="T14" fmla="*/ 12 w 84"/>
                    <a:gd name="T15" fmla="*/ 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>
                    <a:gd name="T0" fmla="*/ 7 w 39"/>
                    <a:gd name="T1" fmla="*/ 33 h 49"/>
                    <a:gd name="T2" fmla="*/ 39 w 39"/>
                    <a:gd name="T3" fmla="*/ 21 h 49"/>
                    <a:gd name="T4" fmla="*/ 19 w 39"/>
                    <a:gd name="T5" fmla="*/ 49 h 49"/>
                    <a:gd name="T6" fmla="*/ 7 w 39"/>
                    <a:gd name="T7" fmla="*/ 45 h 49"/>
                    <a:gd name="T8" fmla="*/ 7 w 39"/>
                    <a:gd name="T9" fmla="*/ 3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>
                    <a:gd name="T0" fmla="*/ 0 w 97"/>
                    <a:gd name="T1" fmla="*/ 10 h 55"/>
                    <a:gd name="T2" fmla="*/ 32 w 97"/>
                    <a:gd name="T3" fmla="*/ 6 h 55"/>
                    <a:gd name="T4" fmla="*/ 92 w 97"/>
                    <a:gd name="T5" fmla="*/ 26 h 55"/>
                    <a:gd name="T6" fmla="*/ 60 w 97"/>
                    <a:gd name="T7" fmla="*/ 34 h 55"/>
                    <a:gd name="T8" fmla="*/ 56 w 97"/>
                    <a:gd name="T9" fmla="*/ 46 h 55"/>
                    <a:gd name="T10" fmla="*/ 44 w 97"/>
                    <a:gd name="T11" fmla="*/ 50 h 55"/>
                    <a:gd name="T12" fmla="*/ 28 w 97"/>
                    <a:gd name="T13" fmla="*/ 30 h 55"/>
                    <a:gd name="T14" fmla="*/ 0 w 97"/>
                    <a:gd name="T15" fmla="*/ 1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>
                    <a:gd name="T0" fmla="*/ 4 w 26"/>
                    <a:gd name="T1" fmla="*/ 0 h 29"/>
                    <a:gd name="T2" fmla="*/ 0 w 26"/>
                    <a:gd name="T3" fmla="*/ 20 h 29"/>
                    <a:gd name="T4" fmla="*/ 4 w 2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>
                    <a:gd name="T0" fmla="*/ 20 w 96"/>
                    <a:gd name="T1" fmla="*/ 30 h 79"/>
                    <a:gd name="T2" fmla="*/ 48 w 96"/>
                    <a:gd name="T3" fmla="*/ 22 h 79"/>
                    <a:gd name="T4" fmla="*/ 96 w 96"/>
                    <a:gd name="T5" fmla="*/ 42 h 79"/>
                    <a:gd name="T6" fmla="*/ 44 w 96"/>
                    <a:gd name="T7" fmla="*/ 58 h 79"/>
                    <a:gd name="T8" fmla="*/ 40 w 96"/>
                    <a:gd name="T9" fmla="*/ 46 h 79"/>
                    <a:gd name="T10" fmla="*/ 20 w 96"/>
                    <a:gd name="T11" fmla="*/ 3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299" name="Freeform 59"/>
                <p:cNvSpPr>
                  <a:spLocks/>
                </p:cNvSpPr>
                <p:nvPr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>
                    <a:gd name="T0" fmla="*/ 10 w 71"/>
                    <a:gd name="T1" fmla="*/ 5 h 46"/>
                    <a:gd name="T2" fmla="*/ 22 w 71"/>
                    <a:gd name="T3" fmla="*/ 1 h 46"/>
                    <a:gd name="T4" fmla="*/ 46 w 71"/>
                    <a:gd name="T5" fmla="*/ 17 h 46"/>
                    <a:gd name="T6" fmla="*/ 46 w 71"/>
                    <a:gd name="T7" fmla="*/ 45 h 46"/>
                    <a:gd name="T8" fmla="*/ 6 w 71"/>
                    <a:gd name="T9" fmla="*/ 33 h 46"/>
                    <a:gd name="T10" fmla="*/ 10 w 71"/>
                    <a:gd name="T11" fmla="*/ 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0" name="Freeform 60"/>
                <p:cNvSpPr>
                  <a:spLocks/>
                </p:cNvSpPr>
                <p:nvPr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>
                    <a:gd name="T0" fmla="*/ 4 w 85"/>
                    <a:gd name="T1" fmla="*/ 2 h 61"/>
                    <a:gd name="T2" fmla="*/ 64 w 85"/>
                    <a:gd name="T3" fmla="*/ 30 h 61"/>
                    <a:gd name="T4" fmla="*/ 24 w 85"/>
                    <a:gd name="T5" fmla="*/ 34 h 61"/>
                    <a:gd name="T6" fmla="*/ 0 w 85"/>
                    <a:gd name="T7" fmla="*/ 14 h 61"/>
                    <a:gd name="T8" fmla="*/ 8 w 85"/>
                    <a:gd name="T9" fmla="*/ 2 h 61"/>
                    <a:gd name="T10" fmla="*/ 20 w 85"/>
                    <a:gd name="T11" fmla="*/ 6 h 61"/>
                    <a:gd name="T12" fmla="*/ 4 w 85"/>
                    <a:gd name="T13" fmla="*/ 2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1" name="Freeform 61"/>
                <p:cNvSpPr>
                  <a:spLocks/>
                </p:cNvSpPr>
                <p:nvPr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>
                    <a:gd name="T0" fmla="*/ 21 w 77"/>
                    <a:gd name="T1" fmla="*/ 6 h 46"/>
                    <a:gd name="T2" fmla="*/ 53 w 77"/>
                    <a:gd name="T3" fmla="*/ 14 h 46"/>
                    <a:gd name="T4" fmla="*/ 77 w 77"/>
                    <a:gd name="T5" fmla="*/ 22 h 46"/>
                    <a:gd name="T6" fmla="*/ 41 w 77"/>
                    <a:gd name="T7" fmla="*/ 38 h 46"/>
                    <a:gd name="T8" fmla="*/ 21 w 77"/>
                    <a:gd name="T9" fmla="*/ 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2" name="Freeform 62"/>
                <p:cNvSpPr>
                  <a:spLocks/>
                </p:cNvSpPr>
                <p:nvPr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>
                    <a:gd name="T0" fmla="*/ 32 w 141"/>
                    <a:gd name="T1" fmla="*/ 16 h 37"/>
                    <a:gd name="T2" fmla="*/ 56 w 141"/>
                    <a:gd name="T3" fmla="*/ 16 h 37"/>
                    <a:gd name="T4" fmla="*/ 100 w 141"/>
                    <a:gd name="T5" fmla="*/ 0 h 37"/>
                    <a:gd name="T6" fmla="*/ 124 w 141"/>
                    <a:gd name="T7" fmla="*/ 4 h 37"/>
                    <a:gd name="T8" fmla="*/ 112 w 141"/>
                    <a:gd name="T9" fmla="*/ 32 h 37"/>
                    <a:gd name="T10" fmla="*/ 96 w 141"/>
                    <a:gd name="T11" fmla="*/ 28 h 37"/>
                    <a:gd name="T12" fmla="*/ 72 w 141"/>
                    <a:gd name="T13" fmla="*/ 36 h 37"/>
                    <a:gd name="T14" fmla="*/ 32 w 141"/>
                    <a:gd name="T15" fmla="*/ 16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3" name="Freeform 63"/>
                <p:cNvSpPr>
                  <a:spLocks/>
                </p:cNvSpPr>
                <p:nvPr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>
                    <a:gd name="T0" fmla="*/ 47 w 436"/>
                    <a:gd name="T1" fmla="*/ 64 h 214"/>
                    <a:gd name="T2" fmla="*/ 7 w 436"/>
                    <a:gd name="T3" fmla="*/ 32 h 214"/>
                    <a:gd name="T4" fmla="*/ 27 w 436"/>
                    <a:gd name="T5" fmla="*/ 20 h 214"/>
                    <a:gd name="T6" fmla="*/ 67 w 436"/>
                    <a:gd name="T7" fmla="*/ 32 h 214"/>
                    <a:gd name="T8" fmla="*/ 135 w 436"/>
                    <a:gd name="T9" fmla="*/ 40 h 214"/>
                    <a:gd name="T10" fmla="*/ 159 w 436"/>
                    <a:gd name="T11" fmla="*/ 48 h 214"/>
                    <a:gd name="T12" fmla="*/ 207 w 436"/>
                    <a:gd name="T13" fmla="*/ 56 h 214"/>
                    <a:gd name="T14" fmla="*/ 303 w 436"/>
                    <a:gd name="T15" fmla="*/ 92 h 214"/>
                    <a:gd name="T16" fmla="*/ 327 w 436"/>
                    <a:gd name="T17" fmla="*/ 84 h 214"/>
                    <a:gd name="T18" fmla="*/ 359 w 436"/>
                    <a:gd name="T19" fmla="*/ 92 h 214"/>
                    <a:gd name="T20" fmla="*/ 347 w 436"/>
                    <a:gd name="T21" fmla="*/ 124 h 214"/>
                    <a:gd name="T22" fmla="*/ 311 w 436"/>
                    <a:gd name="T23" fmla="*/ 108 h 214"/>
                    <a:gd name="T24" fmla="*/ 291 w 436"/>
                    <a:gd name="T25" fmla="*/ 112 h 214"/>
                    <a:gd name="T26" fmla="*/ 303 w 436"/>
                    <a:gd name="T27" fmla="*/ 116 h 214"/>
                    <a:gd name="T28" fmla="*/ 355 w 436"/>
                    <a:gd name="T29" fmla="*/ 140 h 214"/>
                    <a:gd name="T30" fmla="*/ 403 w 436"/>
                    <a:gd name="T31" fmla="*/ 164 h 214"/>
                    <a:gd name="T32" fmla="*/ 359 w 436"/>
                    <a:gd name="T33" fmla="*/ 188 h 214"/>
                    <a:gd name="T34" fmla="*/ 311 w 436"/>
                    <a:gd name="T35" fmla="*/ 160 h 214"/>
                    <a:gd name="T36" fmla="*/ 255 w 436"/>
                    <a:gd name="T37" fmla="*/ 172 h 214"/>
                    <a:gd name="T38" fmla="*/ 259 w 436"/>
                    <a:gd name="T39" fmla="*/ 148 h 214"/>
                    <a:gd name="T40" fmla="*/ 271 w 436"/>
                    <a:gd name="T41" fmla="*/ 140 h 214"/>
                    <a:gd name="T42" fmla="*/ 235 w 436"/>
                    <a:gd name="T43" fmla="*/ 132 h 214"/>
                    <a:gd name="T44" fmla="*/ 247 w 436"/>
                    <a:gd name="T45" fmla="*/ 124 h 214"/>
                    <a:gd name="T46" fmla="*/ 259 w 436"/>
                    <a:gd name="T47" fmla="*/ 120 h 214"/>
                    <a:gd name="T48" fmla="*/ 231 w 436"/>
                    <a:gd name="T49" fmla="*/ 104 h 214"/>
                    <a:gd name="T50" fmla="*/ 131 w 436"/>
                    <a:gd name="T51" fmla="*/ 64 h 214"/>
                    <a:gd name="T52" fmla="*/ 119 w 436"/>
                    <a:gd name="T53" fmla="*/ 68 h 214"/>
                    <a:gd name="T54" fmla="*/ 107 w 436"/>
                    <a:gd name="T55" fmla="*/ 64 h 214"/>
                    <a:gd name="T56" fmla="*/ 67 w 436"/>
                    <a:gd name="T57" fmla="*/ 76 h 214"/>
                    <a:gd name="T58" fmla="*/ 47 w 436"/>
                    <a:gd name="T59" fmla="*/ 6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4" name="Freeform 64"/>
                <p:cNvSpPr>
                  <a:spLocks/>
                </p:cNvSpPr>
                <p:nvPr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>
                    <a:gd name="T0" fmla="*/ 18 w 43"/>
                    <a:gd name="T1" fmla="*/ 27 h 39"/>
                    <a:gd name="T2" fmla="*/ 34 w 43"/>
                    <a:gd name="T3" fmla="*/ 19 h 39"/>
                    <a:gd name="T4" fmla="*/ 42 w 43"/>
                    <a:gd name="T5" fmla="*/ 31 h 39"/>
                    <a:gd name="T6" fmla="*/ 18 w 43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5" name="Freeform 65"/>
                <p:cNvSpPr>
                  <a:spLocks/>
                </p:cNvSpPr>
                <p:nvPr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>
                    <a:gd name="T0" fmla="*/ 16 w 65"/>
                    <a:gd name="T1" fmla="*/ 12 h 44"/>
                    <a:gd name="T2" fmla="*/ 56 w 65"/>
                    <a:gd name="T3" fmla="*/ 16 h 44"/>
                    <a:gd name="T4" fmla="*/ 64 w 65"/>
                    <a:gd name="T5" fmla="*/ 28 h 44"/>
                    <a:gd name="T6" fmla="*/ 28 w 65"/>
                    <a:gd name="T7" fmla="*/ 44 h 44"/>
                    <a:gd name="T8" fmla="*/ 0 w 65"/>
                    <a:gd name="T9" fmla="*/ 12 h 44"/>
                    <a:gd name="T10" fmla="*/ 16 w 65"/>
                    <a:gd name="T11" fmla="*/ 1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6" name="Freeform 66"/>
                <p:cNvSpPr>
                  <a:spLocks/>
                </p:cNvSpPr>
                <p:nvPr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>
                    <a:gd name="T0" fmla="*/ 4 w 19"/>
                    <a:gd name="T1" fmla="*/ 8 h 23"/>
                    <a:gd name="T2" fmla="*/ 16 w 19"/>
                    <a:gd name="T3" fmla="*/ 4 h 23"/>
                    <a:gd name="T4" fmla="*/ 12 w 19"/>
                    <a:gd name="T5" fmla="*/ 20 h 23"/>
                    <a:gd name="T6" fmla="*/ 0 w 19"/>
                    <a:gd name="T7" fmla="*/ 16 h 23"/>
                    <a:gd name="T8" fmla="*/ 4 w 19"/>
                    <a:gd name="T9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7" name="Freeform 67"/>
                <p:cNvSpPr>
                  <a:spLocks/>
                </p:cNvSpPr>
                <p:nvPr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>
                    <a:gd name="T0" fmla="*/ 8 w 192"/>
                    <a:gd name="T1" fmla="*/ 0 h 85"/>
                    <a:gd name="T2" fmla="*/ 68 w 192"/>
                    <a:gd name="T3" fmla="*/ 16 h 85"/>
                    <a:gd name="T4" fmla="*/ 80 w 192"/>
                    <a:gd name="T5" fmla="*/ 12 h 85"/>
                    <a:gd name="T6" fmla="*/ 88 w 192"/>
                    <a:gd name="T7" fmla="*/ 0 h 85"/>
                    <a:gd name="T8" fmla="*/ 124 w 192"/>
                    <a:gd name="T9" fmla="*/ 20 h 85"/>
                    <a:gd name="T10" fmla="*/ 136 w 192"/>
                    <a:gd name="T11" fmla="*/ 32 h 85"/>
                    <a:gd name="T12" fmla="*/ 160 w 192"/>
                    <a:gd name="T13" fmla="*/ 40 h 85"/>
                    <a:gd name="T14" fmla="*/ 192 w 192"/>
                    <a:gd name="T15" fmla="*/ 52 h 85"/>
                    <a:gd name="T16" fmla="*/ 176 w 192"/>
                    <a:gd name="T17" fmla="*/ 76 h 85"/>
                    <a:gd name="T18" fmla="*/ 152 w 192"/>
                    <a:gd name="T19" fmla="*/ 60 h 85"/>
                    <a:gd name="T20" fmla="*/ 112 w 192"/>
                    <a:gd name="T21" fmla="*/ 76 h 85"/>
                    <a:gd name="T22" fmla="*/ 100 w 192"/>
                    <a:gd name="T23" fmla="*/ 84 h 85"/>
                    <a:gd name="T24" fmla="*/ 76 w 192"/>
                    <a:gd name="T25" fmla="*/ 68 h 85"/>
                    <a:gd name="T26" fmla="*/ 72 w 192"/>
                    <a:gd name="T27" fmla="*/ 36 h 85"/>
                    <a:gd name="T28" fmla="*/ 32 w 192"/>
                    <a:gd name="T29" fmla="*/ 52 h 85"/>
                    <a:gd name="T30" fmla="*/ 0 w 192"/>
                    <a:gd name="T31" fmla="*/ 32 h 85"/>
                    <a:gd name="T32" fmla="*/ 8 w 192"/>
                    <a:gd name="T33" fmla="*/ 8 h 85"/>
                    <a:gd name="T34" fmla="*/ 20 w 192"/>
                    <a:gd name="T35" fmla="*/ 4 h 85"/>
                    <a:gd name="T36" fmla="*/ 8 w 192"/>
                    <a:gd name="T3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8" name="Freeform 68"/>
                <p:cNvSpPr>
                  <a:spLocks/>
                </p:cNvSpPr>
                <p:nvPr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>
                    <a:gd name="T0" fmla="*/ 298 w 1533"/>
                    <a:gd name="T1" fmla="*/ 82 h 504"/>
                    <a:gd name="T2" fmla="*/ 338 w 1533"/>
                    <a:gd name="T3" fmla="*/ 70 h 504"/>
                    <a:gd name="T4" fmla="*/ 382 w 1533"/>
                    <a:gd name="T5" fmla="*/ 42 h 504"/>
                    <a:gd name="T6" fmla="*/ 518 w 1533"/>
                    <a:gd name="T7" fmla="*/ 66 h 504"/>
                    <a:gd name="T8" fmla="*/ 642 w 1533"/>
                    <a:gd name="T9" fmla="*/ 62 h 504"/>
                    <a:gd name="T10" fmla="*/ 650 w 1533"/>
                    <a:gd name="T11" fmla="*/ 2 h 504"/>
                    <a:gd name="T12" fmla="*/ 718 w 1533"/>
                    <a:gd name="T13" fmla="*/ 54 h 504"/>
                    <a:gd name="T14" fmla="*/ 766 w 1533"/>
                    <a:gd name="T15" fmla="*/ 30 h 504"/>
                    <a:gd name="T16" fmla="*/ 774 w 1533"/>
                    <a:gd name="T17" fmla="*/ 22 h 504"/>
                    <a:gd name="T18" fmla="*/ 866 w 1533"/>
                    <a:gd name="T19" fmla="*/ 70 h 504"/>
                    <a:gd name="T20" fmla="*/ 846 w 1533"/>
                    <a:gd name="T21" fmla="*/ 90 h 504"/>
                    <a:gd name="T22" fmla="*/ 838 w 1533"/>
                    <a:gd name="T23" fmla="*/ 134 h 504"/>
                    <a:gd name="T24" fmla="*/ 854 w 1533"/>
                    <a:gd name="T25" fmla="*/ 202 h 504"/>
                    <a:gd name="T26" fmla="*/ 938 w 1533"/>
                    <a:gd name="T27" fmla="*/ 246 h 504"/>
                    <a:gd name="T28" fmla="*/ 1070 w 1533"/>
                    <a:gd name="T29" fmla="*/ 270 h 504"/>
                    <a:gd name="T30" fmla="*/ 1126 w 1533"/>
                    <a:gd name="T31" fmla="*/ 326 h 504"/>
                    <a:gd name="T32" fmla="*/ 1110 w 1533"/>
                    <a:gd name="T33" fmla="*/ 274 h 504"/>
                    <a:gd name="T34" fmla="*/ 1050 w 1533"/>
                    <a:gd name="T35" fmla="*/ 194 h 504"/>
                    <a:gd name="T36" fmla="*/ 1010 w 1533"/>
                    <a:gd name="T37" fmla="*/ 134 h 504"/>
                    <a:gd name="T38" fmla="*/ 1062 w 1533"/>
                    <a:gd name="T39" fmla="*/ 146 h 504"/>
                    <a:gd name="T40" fmla="*/ 1146 w 1533"/>
                    <a:gd name="T41" fmla="*/ 150 h 504"/>
                    <a:gd name="T42" fmla="*/ 1226 w 1533"/>
                    <a:gd name="T43" fmla="*/ 198 h 504"/>
                    <a:gd name="T44" fmla="*/ 1322 w 1533"/>
                    <a:gd name="T45" fmla="*/ 238 h 504"/>
                    <a:gd name="T46" fmla="*/ 1458 w 1533"/>
                    <a:gd name="T47" fmla="*/ 334 h 504"/>
                    <a:gd name="T48" fmla="*/ 1526 w 1533"/>
                    <a:gd name="T49" fmla="*/ 362 h 504"/>
                    <a:gd name="T50" fmla="*/ 1394 w 1533"/>
                    <a:gd name="T51" fmla="*/ 298 h 504"/>
                    <a:gd name="T52" fmla="*/ 1318 w 1533"/>
                    <a:gd name="T53" fmla="*/ 398 h 504"/>
                    <a:gd name="T54" fmla="*/ 1402 w 1533"/>
                    <a:gd name="T55" fmla="*/ 414 h 504"/>
                    <a:gd name="T56" fmla="*/ 1418 w 1533"/>
                    <a:gd name="T57" fmla="*/ 470 h 504"/>
                    <a:gd name="T58" fmla="*/ 1390 w 1533"/>
                    <a:gd name="T59" fmla="*/ 438 h 504"/>
                    <a:gd name="T60" fmla="*/ 1274 w 1533"/>
                    <a:gd name="T61" fmla="*/ 466 h 504"/>
                    <a:gd name="T62" fmla="*/ 1226 w 1533"/>
                    <a:gd name="T63" fmla="*/ 498 h 504"/>
                    <a:gd name="T64" fmla="*/ 1226 w 1533"/>
                    <a:gd name="T65" fmla="*/ 442 h 504"/>
                    <a:gd name="T66" fmla="*/ 1174 w 1533"/>
                    <a:gd name="T67" fmla="*/ 434 h 504"/>
                    <a:gd name="T68" fmla="*/ 1062 w 1533"/>
                    <a:gd name="T69" fmla="*/ 410 h 504"/>
                    <a:gd name="T70" fmla="*/ 950 w 1533"/>
                    <a:gd name="T71" fmla="*/ 334 h 504"/>
                    <a:gd name="T72" fmla="*/ 818 w 1533"/>
                    <a:gd name="T73" fmla="*/ 274 h 504"/>
                    <a:gd name="T74" fmla="*/ 770 w 1533"/>
                    <a:gd name="T75" fmla="*/ 246 h 504"/>
                    <a:gd name="T76" fmla="*/ 682 w 1533"/>
                    <a:gd name="T77" fmla="*/ 226 h 504"/>
                    <a:gd name="T78" fmla="*/ 618 w 1533"/>
                    <a:gd name="T79" fmla="*/ 166 h 504"/>
                    <a:gd name="T80" fmla="*/ 598 w 1533"/>
                    <a:gd name="T81" fmla="*/ 178 h 504"/>
                    <a:gd name="T82" fmla="*/ 522 w 1533"/>
                    <a:gd name="T83" fmla="*/ 154 h 504"/>
                    <a:gd name="T84" fmla="*/ 506 w 1533"/>
                    <a:gd name="T85" fmla="*/ 102 h 504"/>
                    <a:gd name="T86" fmla="*/ 466 w 1533"/>
                    <a:gd name="T87" fmla="*/ 94 h 504"/>
                    <a:gd name="T88" fmla="*/ 426 w 1533"/>
                    <a:gd name="T89" fmla="*/ 158 h 504"/>
                    <a:gd name="T90" fmla="*/ 382 w 1533"/>
                    <a:gd name="T91" fmla="*/ 242 h 504"/>
                    <a:gd name="T92" fmla="*/ 302 w 1533"/>
                    <a:gd name="T93" fmla="*/ 242 h 504"/>
                    <a:gd name="T94" fmla="*/ 238 w 1533"/>
                    <a:gd name="T95" fmla="*/ 254 h 504"/>
                    <a:gd name="T96" fmla="*/ 234 w 1533"/>
                    <a:gd name="T97" fmla="*/ 282 h 504"/>
                    <a:gd name="T98" fmla="*/ 122 w 1533"/>
                    <a:gd name="T99" fmla="*/ 346 h 504"/>
                    <a:gd name="T100" fmla="*/ 86 w 1533"/>
                    <a:gd name="T101" fmla="*/ 374 h 504"/>
                    <a:gd name="T102" fmla="*/ 178 w 1533"/>
                    <a:gd name="T103" fmla="*/ 286 h 504"/>
                    <a:gd name="T104" fmla="*/ 118 w 1533"/>
                    <a:gd name="T105" fmla="*/ 258 h 504"/>
                    <a:gd name="T106" fmla="*/ 34 w 1533"/>
                    <a:gd name="T107" fmla="*/ 246 h 504"/>
                    <a:gd name="T108" fmla="*/ 78 w 1533"/>
                    <a:gd name="T109" fmla="*/ 162 h 504"/>
                    <a:gd name="T110" fmla="*/ 38 w 1533"/>
                    <a:gd name="T111" fmla="*/ 126 h 504"/>
                    <a:gd name="T112" fmla="*/ 30 w 1533"/>
                    <a:gd name="T113" fmla="*/ 114 h 504"/>
                    <a:gd name="T114" fmla="*/ 62 w 1533"/>
                    <a:gd name="T115" fmla="*/ 50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09" name="Freeform 69"/>
                <p:cNvSpPr>
                  <a:spLocks/>
                </p:cNvSpPr>
                <p:nvPr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>
                    <a:gd name="T0" fmla="*/ 312 w 602"/>
                    <a:gd name="T1" fmla="*/ 336 h 336"/>
                    <a:gd name="T2" fmla="*/ 200 w 602"/>
                    <a:gd name="T3" fmla="*/ 280 h 336"/>
                    <a:gd name="T4" fmla="*/ 192 w 602"/>
                    <a:gd name="T5" fmla="*/ 268 h 336"/>
                    <a:gd name="T6" fmla="*/ 196 w 602"/>
                    <a:gd name="T7" fmla="*/ 256 h 336"/>
                    <a:gd name="T8" fmla="*/ 176 w 602"/>
                    <a:gd name="T9" fmla="*/ 252 h 336"/>
                    <a:gd name="T10" fmla="*/ 140 w 602"/>
                    <a:gd name="T11" fmla="*/ 236 h 336"/>
                    <a:gd name="T12" fmla="*/ 128 w 602"/>
                    <a:gd name="T13" fmla="*/ 240 h 336"/>
                    <a:gd name="T14" fmla="*/ 148 w 602"/>
                    <a:gd name="T15" fmla="*/ 260 h 336"/>
                    <a:gd name="T16" fmla="*/ 132 w 602"/>
                    <a:gd name="T17" fmla="*/ 256 h 336"/>
                    <a:gd name="T18" fmla="*/ 124 w 602"/>
                    <a:gd name="T19" fmla="*/ 224 h 336"/>
                    <a:gd name="T20" fmla="*/ 100 w 602"/>
                    <a:gd name="T21" fmla="*/ 192 h 336"/>
                    <a:gd name="T22" fmla="*/ 8 w 602"/>
                    <a:gd name="T23" fmla="*/ 140 h 336"/>
                    <a:gd name="T24" fmla="*/ 20 w 602"/>
                    <a:gd name="T25" fmla="*/ 100 h 336"/>
                    <a:gd name="T26" fmla="*/ 32 w 602"/>
                    <a:gd name="T27" fmla="*/ 4 h 336"/>
                    <a:gd name="T28" fmla="*/ 80 w 602"/>
                    <a:gd name="T29" fmla="*/ 0 h 336"/>
                    <a:gd name="T30" fmla="*/ 100 w 602"/>
                    <a:gd name="T31" fmla="*/ 20 h 336"/>
                    <a:gd name="T32" fmla="*/ 124 w 602"/>
                    <a:gd name="T33" fmla="*/ 28 h 336"/>
                    <a:gd name="T34" fmla="*/ 136 w 602"/>
                    <a:gd name="T35" fmla="*/ 32 h 336"/>
                    <a:gd name="T36" fmla="*/ 188 w 602"/>
                    <a:gd name="T37" fmla="*/ 72 h 336"/>
                    <a:gd name="T38" fmla="*/ 184 w 602"/>
                    <a:gd name="T39" fmla="*/ 88 h 336"/>
                    <a:gd name="T40" fmla="*/ 220 w 602"/>
                    <a:gd name="T41" fmla="*/ 104 h 336"/>
                    <a:gd name="T42" fmla="*/ 292 w 602"/>
                    <a:gd name="T43" fmla="*/ 116 h 336"/>
                    <a:gd name="T44" fmla="*/ 308 w 602"/>
                    <a:gd name="T45" fmla="*/ 132 h 336"/>
                    <a:gd name="T46" fmla="*/ 344 w 602"/>
                    <a:gd name="T47" fmla="*/ 112 h 336"/>
                    <a:gd name="T48" fmla="*/ 380 w 602"/>
                    <a:gd name="T49" fmla="*/ 136 h 336"/>
                    <a:gd name="T50" fmla="*/ 404 w 602"/>
                    <a:gd name="T51" fmla="*/ 144 h 336"/>
                    <a:gd name="T52" fmla="*/ 436 w 602"/>
                    <a:gd name="T53" fmla="*/ 168 h 336"/>
                    <a:gd name="T54" fmla="*/ 472 w 602"/>
                    <a:gd name="T55" fmla="*/ 192 h 336"/>
                    <a:gd name="T56" fmla="*/ 492 w 602"/>
                    <a:gd name="T57" fmla="*/ 216 h 336"/>
                    <a:gd name="T58" fmla="*/ 552 w 602"/>
                    <a:gd name="T59" fmla="*/ 244 h 336"/>
                    <a:gd name="T60" fmla="*/ 536 w 602"/>
                    <a:gd name="T61" fmla="*/ 252 h 336"/>
                    <a:gd name="T62" fmla="*/ 504 w 602"/>
                    <a:gd name="T63" fmla="*/ 228 h 336"/>
                    <a:gd name="T64" fmla="*/ 492 w 602"/>
                    <a:gd name="T65" fmla="*/ 228 h 336"/>
                    <a:gd name="T66" fmla="*/ 516 w 602"/>
                    <a:gd name="T67" fmla="*/ 264 h 336"/>
                    <a:gd name="T68" fmla="*/ 584 w 602"/>
                    <a:gd name="T69" fmla="*/ 276 h 336"/>
                    <a:gd name="T70" fmla="*/ 596 w 602"/>
                    <a:gd name="T71" fmla="*/ 304 h 336"/>
                    <a:gd name="T72" fmla="*/ 548 w 602"/>
                    <a:gd name="T73" fmla="*/ 308 h 336"/>
                    <a:gd name="T74" fmla="*/ 312 w 602"/>
                    <a:gd name="T75" fmla="*/ 336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0" name="Freeform 70"/>
                <p:cNvSpPr>
                  <a:spLocks/>
                </p:cNvSpPr>
                <p:nvPr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>
                    <a:gd name="T0" fmla="*/ 28 w 33"/>
                    <a:gd name="T1" fmla="*/ 20 h 25"/>
                    <a:gd name="T2" fmla="*/ 24 w 33"/>
                    <a:gd name="T3" fmla="*/ 0 h 25"/>
                    <a:gd name="T4" fmla="*/ 32 w 33"/>
                    <a:gd name="T5" fmla="*/ 12 h 25"/>
                    <a:gd name="T6" fmla="*/ 28 w 33"/>
                    <a:gd name="T7" fmla="*/ 24 h 25"/>
                    <a:gd name="T8" fmla="*/ 28 w 33"/>
                    <a:gd name="T9" fmla="*/ 2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1" name="Freeform 71"/>
                <p:cNvSpPr>
                  <a:spLocks/>
                </p:cNvSpPr>
                <p:nvPr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>
                    <a:gd name="T0" fmla="*/ 34 w 50"/>
                    <a:gd name="T1" fmla="*/ 16 h 16"/>
                    <a:gd name="T2" fmla="*/ 42 w 50"/>
                    <a:gd name="T3" fmla="*/ 0 h 16"/>
                    <a:gd name="T4" fmla="*/ 34 w 50"/>
                    <a:gd name="T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2" name="Freeform 72"/>
                <p:cNvSpPr>
                  <a:spLocks/>
                </p:cNvSpPr>
                <p:nvPr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>
                    <a:gd name="T0" fmla="*/ 21 w 38"/>
                    <a:gd name="T1" fmla="*/ 23 h 38"/>
                    <a:gd name="T2" fmla="*/ 29 w 38"/>
                    <a:gd name="T3" fmla="*/ 7 h 38"/>
                    <a:gd name="T4" fmla="*/ 37 w 38"/>
                    <a:gd name="T5" fmla="*/ 19 h 38"/>
                    <a:gd name="T6" fmla="*/ 21 w 38"/>
                    <a:gd name="T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3" name="Freeform 73"/>
                <p:cNvSpPr>
                  <a:spLocks/>
                </p:cNvSpPr>
                <p:nvPr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>
                    <a:gd name="T0" fmla="*/ 12 w 23"/>
                    <a:gd name="T1" fmla="*/ 16 h 20"/>
                    <a:gd name="T2" fmla="*/ 4 w 23"/>
                    <a:gd name="T3" fmla="*/ 4 h 20"/>
                    <a:gd name="T4" fmla="*/ 20 w 23"/>
                    <a:gd name="T5" fmla="*/ 8 h 20"/>
                    <a:gd name="T6" fmla="*/ 16 w 23"/>
                    <a:gd name="T7" fmla="*/ 20 h 20"/>
                    <a:gd name="T8" fmla="*/ 12 w 23"/>
                    <a:gd name="T9" fmla="*/ 1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4" name="Freeform 74"/>
                <p:cNvSpPr>
                  <a:spLocks/>
                </p:cNvSpPr>
                <p:nvPr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5" name="Freeform 75"/>
                <p:cNvSpPr>
                  <a:spLocks/>
                </p:cNvSpPr>
                <p:nvPr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>
                    <a:gd name="T0" fmla="*/ 16 w 156"/>
                    <a:gd name="T1" fmla="*/ 32 h 56"/>
                    <a:gd name="T2" fmla="*/ 28 w 156"/>
                    <a:gd name="T3" fmla="*/ 0 h 56"/>
                    <a:gd name="T4" fmla="*/ 68 w 156"/>
                    <a:gd name="T5" fmla="*/ 12 h 56"/>
                    <a:gd name="T6" fmla="*/ 132 w 156"/>
                    <a:gd name="T7" fmla="*/ 20 h 56"/>
                    <a:gd name="T8" fmla="*/ 104 w 156"/>
                    <a:gd name="T9" fmla="*/ 28 h 56"/>
                    <a:gd name="T10" fmla="*/ 56 w 156"/>
                    <a:gd name="T11" fmla="*/ 28 h 56"/>
                    <a:gd name="T12" fmla="*/ 32 w 156"/>
                    <a:gd name="T13" fmla="*/ 36 h 56"/>
                    <a:gd name="T14" fmla="*/ 16 w 156"/>
                    <a:gd name="T15" fmla="*/ 3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6" name="Freeform 76"/>
                <p:cNvSpPr>
                  <a:spLocks/>
                </p:cNvSpPr>
                <p:nvPr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>
                    <a:gd name="T0" fmla="*/ 54 w 71"/>
                    <a:gd name="T1" fmla="*/ 16 h 26"/>
                    <a:gd name="T2" fmla="*/ 42 w 71"/>
                    <a:gd name="T3" fmla="*/ 0 h 26"/>
                    <a:gd name="T4" fmla="*/ 66 w 71"/>
                    <a:gd name="T5" fmla="*/ 8 h 26"/>
                    <a:gd name="T6" fmla="*/ 62 w 71"/>
                    <a:gd name="T7" fmla="*/ 24 h 26"/>
                    <a:gd name="T8" fmla="*/ 54 w 71"/>
                    <a:gd name="T9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7" name="Freeform 77"/>
                <p:cNvSpPr>
                  <a:spLocks/>
                </p:cNvSpPr>
                <p:nvPr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>
                    <a:gd name="T0" fmla="*/ 0 w 66"/>
                    <a:gd name="T1" fmla="*/ 12 h 40"/>
                    <a:gd name="T2" fmla="*/ 60 w 66"/>
                    <a:gd name="T3" fmla="*/ 8 h 40"/>
                    <a:gd name="T4" fmla="*/ 44 w 66"/>
                    <a:gd name="T5" fmla="*/ 40 h 40"/>
                    <a:gd name="T6" fmla="*/ 4 w 66"/>
                    <a:gd name="T7" fmla="*/ 20 h 40"/>
                    <a:gd name="T8" fmla="*/ 0 w 66"/>
                    <a:gd name="T9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8" name="Freeform 78"/>
                <p:cNvSpPr>
                  <a:spLocks/>
                </p:cNvSpPr>
                <p:nvPr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>
                    <a:gd name="T0" fmla="*/ 0 w 55"/>
                    <a:gd name="T1" fmla="*/ 20 h 28"/>
                    <a:gd name="T2" fmla="*/ 12 w 55"/>
                    <a:gd name="T3" fmla="*/ 8 h 28"/>
                    <a:gd name="T4" fmla="*/ 36 w 55"/>
                    <a:gd name="T5" fmla="*/ 0 h 28"/>
                    <a:gd name="T6" fmla="*/ 0 w 55"/>
                    <a:gd name="T7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19" name="Freeform 79"/>
                <p:cNvSpPr>
                  <a:spLocks/>
                </p:cNvSpPr>
                <p:nvPr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>
                    <a:gd name="T0" fmla="*/ 288 w 1589"/>
                    <a:gd name="T1" fmla="*/ 124 h 900"/>
                    <a:gd name="T2" fmla="*/ 328 w 1589"/>
                    <a:gd name="T3" fmla="*/ 108 h 900"/>
                    <a:gd name="T4" fmla="*/ 396 w 1589"/>
                    <a:gd name="T5" fmla="*/ 72 h 900"/>
                    <a:gd name="T6" fmla="*/ 308 w 1589"/>
                    <a:gd name="T7" fmla="*/ 192 h 900"/>
                    <a:gd name="T8" fmla="*/ 356 w 1589"/>
                    <a:gd name="T9" fmla="*/ 168 h 900"/>
                    <a:gd name="T10" fmla="*/ 404 w 1589"/>
                    <a:gd name="T11" fmla="*/ 152 h 900"/>
                    <a:gd name="T12" fmla="*/ 476 w 1589"/>
                    <a:gd name="T13" fmla="*/ 88 h 900"/>
                    <a:gd name="T14" fmla="*/ 488 w 1589"/>
                    <a:gd name="T15" fmla="*/ 104 h 900"/>
                    <a:gd name="T16" fmla="*/ 552 w 1589"/>
                    <a:gd name="T17" fmla="*/ 56 h 900"/>
                    <a:gd name="T18" fmla="*/ 784 w 1589"/>
                    <a:gd name="T19" fmla="*/ 8 h 900"/>
                    <a:gd name="T20" fmla="*/ 720 w 1589"/>
                    <a:gd name="T21" fmla="*/ 92 h 900"/>
                    <a:gd name="T22" fmla="*/ 836 w 1589"/>
                    <a:gd name="T23" fmla="*/ 68 h 900"/>
                    <a:gd name="T24" fmla="*/ 936 w 1589"/>
                    <a:gd name="T25" fmla="*/ 76 h 900"/>
                    <a:gd name="T26" fmla="*/ 952 w 1589"/>
                    <a:gd name="T27" fmla="*/ 120 h 900"/>
                    <a:gd name="T28" fmla="*/ 992 w 1589"/>
                    <a:gd name="T29" fmla="*/ 112 h 900"/>
                    <a:gd name="T30" fmla="*/ 1048 w 1589"/>
                    <a:gd name="T31" fmla="*/ 100 h 900"/>
                    <a:gd name="T32" fmla="*/ 1092 w 1589"/>
                    <a:gd name="T33" fmla="*/ 76 h 900"/>
                    <a:gd name="T34" fmla="*/ 1100 w 1589"/>
                    <a:gd name="T35" fmla="*/ 108 h 900"/>
                    <a:gd name="T36" fmla="*/ 1148 w 1589"/>
                    <a:gd name="T37" fmla="*/ 100 h 900"/>
                    <a:gd name="T38" fmla="*/ 1216 w 1589"/>
                    <a:gd name="T39" fmla="*/ 132 h 900"/>
                    <a:gd name="T40" fmla="*/ 1292 w 1589"/>
                    <a:gd name="T41" fmla="*/ 152 h 900"/>
                    <a:gd name="T42" fmla="*/ 1348 w 1589"/>
                    <a:gd name="T43" fmla="*/ 148 h 900"/>
                    <a:gd name="T44" fmla="*/ 1528 w 1589"/>
                    <a:gd name="T45" fmla="*/ 208 h 900"/>
                    <a:gd name="T46" fmla="*/ 1508 w 1589"/>
                    <a:gd name="T47" fmla="*/ 232 h 900"/>
                    <a:gd name="T48" fmla="*/ 1476 w 1589"/>
                    <a:gd name="T49" fmla="*/ 280 h 900"/>
                    <a:gd name="T50" fmla="*/ 1344 w 1589"/>
                    <a:gd name="T51" fmla="*/ 320 h 900"/>
                    <a:gd name="T52" fmla="*/ 1284 w 1589"/>
                    <a:gd name="T53" fmla="*/ 376 h 900"/>
                    <a:gd name="T54" fmla="*/ 1252 w 1589"/>
                    <a:gd name="T55" fmla="*/ 448 h 900"/>
                    <a:gd name="T56" fmla="*/ 1280 w 1589"/>
                    <a:gd name="T57" fmla="*/ 324 h 900"/>
                    <a:gd name="T58" fmla="*/ 1244 w 1589"/>
                    <a:gd name="T59" fmla="*/ 304 h 900"/>
                    <a:gd name="T60" fmla="*/ 1180 w 1589"/>
                    <a:gd name="T61" fmla="*/ 360 h 900"/>
                    <a:gd name="T62" fmla="*/ 1140 w 1589"/>
                    <a:gd name="T63" fmla="*/ 340 h 900"/>
                    <a:gd name="T64" fmla="*/ 1000 w 1589"/>
                    <a:gd name="T65" fmla="*/ 388 h 900"/>
                    <a:gd name="T66" fmla="*/ 980 w 1589"/>
                    <a:gd name="T67" fmla="*/ 424 h 900"/>
                    <a:gd name="T68" fmla="*/ 1032 w 1589"/>
                    <a:gd name="T69" fmla="*/ 468 h 900"/>
                    <a:gd name="T70" fmla="*/ 920 w 1589"/>
                    <a:gd name="T71" fmla="*/ 656 h 900"/>
                    <a:gd name="T72" fmla="*/ 850 w 1589"/>
                    <a:gd name="T73" fmla="*/ 740 h 900"/>
                    <a:gd name="T74" fmla="*/ 850 w 1589"/>
                    <a:gd name="T75" fmla="*/ 810 h 900"/>
                    <a:gd name="T76" fmla="*/ 816 w 1589"/>
                    <a:gd name="T77" fmla="*/ 760 h 900"/>
                    <a:gd name="T78" fmla="*/ 804 w 1589"/>
                    <a:gd name="T79" fmla="*/ 712 h 900"/>
                    <a:gd name="T80" fmla="*/ 696 w 1589"/>
                    <a:gd name="T81" fmla="*/ 728 h 900"/>
                    <a:gd name="T82" fmla="*/ 730 w 1589"/>
                    <a:gd name="T83" fmla="*/ 822 h 900"/>
                    <a:gd name="T84" fmla="*/ 736 w 1589"/>
                    <a:gd name="T85" fmla="*/ 876 h 900"/>
                    <a:gd name="T86" fmla="*/ 240 w 1589"/>
                    <a:gd name="T87" fmla="*/ 144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0" name="Freeform 80"/>
                <p:cNvSpPr>
                  <a:spLocks/>
                </p:cNvSpPr>
                <p:nvPr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1" name="Freeform 81"/>
                <p:cNvSpPr>
                  <a:spLocks/>
                </p:cNvSpPr>
                <p:nvPr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2" name="Freeform 82"/>
                <p:cNvSpPr>
                  <a:spLocks/>
                </p:cNvSpPr>
                <p:nvPr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3" name="Freeform 83"/>
                <p:cNvSpPr>
                  <a:spLocks/>
                </p:cNvSpPr>
                <p:nvPr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4" name="Freeform 84"/>
                <p:cNvSpPr>
                  <a:spLocks/>
                </p:cNvSpPr>
                <p:nvPr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5" name="Freeform 85"/>
                <p:cNvSpPr>
                  <a:spLocks/>
                </p:cNvSpPr>
                <p:nvPr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6" name="Freeform 86"/>
                <p:cNvSpPr>
                  <a:spLocks/>
                </p:cNvSpPr>
                <p:nvPr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7" name="Freeform 87"/>
                <p:cNvSpPr>
                  <a:spLocks/>
                </p:cNvSpPr>
                <p:nvPr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8" name="Freeform 88"/>
                <p:cNvSpPr>
                  <a:spLocks/>
                </p:cNvSpPr>
                <p:nvPr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>
                    <a:gd name="T0" fmla="*/ 804 w 1015"/>
                    <a:gd name="T1" fmla="*/ 1204 h 1392"/>
                    <a:gd name="T2" fmla="*/ 836 w 1015"/>
                    <a:gd name="T3" fmla="*/ 1300 h 1392"/>
                    <a:gd name="T4" fmla="*/ 820 w 1015"/>
                    <a:gd name="T5" fmla="*/ 1360 h 1392"/>
                    <a:gd name="T6" fmla="*/ 716 w 1015"/>
                    <a:gd name="T7" fmla="*/ 880 h 1392"/>
                    <a:gd name="T8" fmla="*/ 724 w 1015"/>
                    <a:gd name="T9" fmla="*/ 856 h 1392"/>
                    <a:gd name="T10" fmla="*/ 744 w 1015"/>
                    <a:gd name="T11" fmla="*/ 784 h 1392"/>
                    <a:gd name="T12" fmla="*/ 460 w 1015"/>
                    <a:gd name="T13" fmla="*/ 544 h 1392"/>
                    <a:gd name="T14" fmla="*/ 420 w 1015"/>
                    <a:gd name="T15" fmla="*/ 656 h 1392"/>
                    <a:gd name="T16" fmla="*/ 444 w 1015"/>
                    <a:gd name="T17" fmla="*/ 1164 h 1392"/>
                    <a:gd name="T18" fmla="*/ 444 w 1015"/>
                    <a:gd name="T19" fmla="*/ 1080 h 1392"/>
                    <a:gd name="T20" fmla="*/ 452 w 1015"/>
                    <a:gd name="T21" fmla="*/ 1016 h 1392"/>
                    <a:gd name="T22" fmla="*/ 376 w 1015"/>
                    <a:gd name="T23" fmla="*/ 856 h 1392"/>
                    <a:gd name="T24" fmla="*/ 352 w 1015"/>
                    <a:gd name="T25" fmla="*/ 820 h 1392"/>
                    <a:gd name="T26" fmla="*/ 372 w 1015"/>
                    <a:gd name="T27" fmla="*/ 760 h 1392"/>
                    <a:gd name="T28" fmla="*/ 376 w 1015"/>
                    <a:gd name="T29" fmla="*/ 724 h 1392"/>
                    <a:gd name="T30" fmla="*/ 308 w 1015"/>
                    <a:gd name="T31" fmla="*/ 692 h 1392"/>
                    <a:gd name="T32" fmla="*/ 232 w 1015"/>
                    <a:gd name="T33" fmla="*/ 668 h 1392"/>
                    <a:gd name="T34" fmla="*/ 212 w 1015"/>
                    <a:gd name="T35" fmla="*/ 684 h 1392"/>
                    <a:gd name="T36" fmla="*/ 140 w 1015"/>
                    <a:gd name="T37" fmla="*/ 684 h 1392"/>
                    <a:gd name="T38" fmla="*/ 52 w 1015"/>
                    <a:gd name="T39" fmla="*/ 640 h 1392"/>
                    <a:gd name="T40" fmla="*/ 28 w 1015"/>
                    <a:gd name="T41" fmla="*/ 568 h 1392"/>
                    <a:gd name="T42" fmla="*/ 8 w 1015"/>
                    <a:gd name="T43" fmla="*/ 524 h 1392"/>
                    <a:gd name="T44" fmla="*/ 20 w 1015"/>
                    <a:gd name="T45" fmla="*/ 460 h 1392"/>
                    <a:gd name="T46" fmla="*/ 44 w 1015"/>
                    <a:gd name="T47" fmla="*/ 380 h 1392"/>
                    <a:gd name="T48" fmla="*/ 64 w 1015"/>
                    <a:gd name="T49" fmla="*/ 320 h 1392"/>
                    <a:gd name="T50" fmla="*/ 100 w 1015"/>
                    <a:gd name="T51" fmla="*/ 256 h 1392"/>
                    <a:gd name="T52" fmla="*/ 168 w 1015"/>
                    <a:gd name="T53" fmla="*/ 188 h 1392"/>
                    <a:gd name="T54" fmla="*/ 280 w 1015"/>
                    <a:gd name="T55" fmla="*/ 88 h 1392"/>
                    <a:gd name="T56" fmla="*/ 340 w 1015"/>
                    <a:gd name="T57" fmla="*/ 48 h 1392"/>
                    <a:gd name="T58" fmla="*/ 476 w 1015"/>
                    <a:gd name="T59" fmla="*/ 8 h 1392"/>
                    <a:gd name="T60" fmla="*/ 568 w 1015"/>
                    <a:gd name="T61" fmla="*/ 8 h 1392"/>
                    <a:gd name="T62" fmla="*/ 596 w 1015"/>
                    <a:gd name="T63" fmla="*/ 56 h 1392"/>
                    <a:gd name="T64" fmla="*/ 612 w 1015"/>
                    <a:gd name="T65" fmla="*/ 104 h 1392"/>
                    <a:gd name="T66" fmla="*/ 696 w 1015"/>
                    <a:gd name="T67" fmla="*/ 108 h 1392"/>
                    <a:gd name="T68" fmla="*/ 776 w 1015"/>
                    <a:gd name="T69" fmla="*/ 152 h 1392"/>
                    <a:gd name="T70" fmla="*/ 836 w 1015"/>
                    <a:gd name="T71" fmla="*/ 160 h 1392"/>
                    <a:gd name="T72" fmla="*/ 824 w 1015"/>
                    <a:gd name="T73" fmla="*/ 208 h 1392"/>
                    <a:gd name="T74" fmla="*/ 836 w 1015"/>
                    <a:gd name="T75" fmla="*/ 416 h 1392"/>
                    <a:gd name="T76" fmla="*/ 856 w 1015"/>
                    <a:gd name="T77" fmla="*/ 492 h 1392"/>
                    <a:gd name="T78" fmla="*/ 920 w 1015"/>
                    <a:gd name="T79" fmla="*/ 588 h 1392"/>
                    <a:gd name="T80" fmla="*/ 1000 w 1015"/>
                    <a:gd name="T81" fmla="*/ 556 h 1392"/>
                    <a:gd name="T82" fmla="*/ 1000 w 1015"/>
                    <a:gd name="T83" fmla="*/ 620 h 1392"/>
                    <a:gd name="T84" fmla="*/ 924 w 1015"/>
                    <a:gd name="T85" fmla="*/ 748 h 1392"/>
                    <a:gd name="T86" fmla="*/ 844 w 1015"/>
                    <a:gd name="T87" fmla="*/ 832 h 1392"/>
                    <a:gd name="T88" fmla="*/ 820 w 1015"/>
                    <a:gd name="T89" fmla="*/ 940 h 1392"/>
                    <a:gd name="T90" fmla="*/ 856 w 1015"/>
                    <a:gd name="T91" fmla="*/ 1040 h 1392"/>
                    <a:gd name="T92" fmla="*/ 868 w 1015"/>
                    <a:gd name="T93" fmla="*/ 10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29" name="Freeform 89"/>
                <p:cNvSpPr>
                  <a:spLocks/>
                </p:cNvSpPr>
                <p:nvPr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>
                    <a:gd name="T0" fmla="*/ 52 w 428"/>
                    <a:gd name="T1" fmla="*/ 762 h 1126"/>
                    <a:gd name="T2" fmla="*/ 120 w 428"/>
                    <a:gd name="T3" fmla="*/ 870 h 1126"/>
                    <a:gd name="T4" fmla="*/ 136 w 428"/>
                    <a:gd name="T5" fmla="*/ 898 h 1126"/>
                    <a:gd name="T6" fmla="*/ 168 w 428"/>
                    <a:gd name="T7" fmla="*/ 962 h 1126"/>
                    <a:gd name="T8" fmla="*/ 196 w 428"/>
                    <a:gd name="T9" fmla="*/ 998 h 1126"/>
                    <a:gd name="T10" fmla="*/ 220 w 428"/>
                    <a:gd name="T11" fmla="*/ 1014 h 1126"/>
                    <a:gd name="T12" fmla="*/ 260 w 428"/>
                    <a:gd name="T13" fmla="*/ 1050 h 1126"/>
                    <a:gd name="T14" fmla="*/ 284 w 428"/>
                    <a:gd name="T15" fmla="*/ 1086 h 1126"/>
                    <a:gd name="T16" fmla="*/ 288 w 428"/>
                    <a:gd name="T17" fmla="*/ 1110 h 1126"/>
                    <a:gd name="T18" fmla="*/ 312 w 428"/>
                    <a:gd name="T19" fmla="*/ 1126 h 1126"/>
                    <a:gd name="T20" fmla="*/ 412 w 428"/>
                    <a:gd name="T21" fmla="*/ 1086 h 1126"/>
                    <a:gd name="T22" fmla="*/ 428 w 428"/>
                    <a:gd name="T23" fmla="*/ 1034 h 1126"/>
                    <a:gd name="T24" fmla="*/ 424 w 428"/>
                    <a:gd name="T25" fmla="*/ 1002 h 1126"/>
                    <a:gd name="T26" fmla="*/ 424 w 428"/>
                    <a:gd name="T27" fmla="*/ 938 h 1126"/>
                    <a:gd name="T28" fmla="*/ 416 w 428"/>
                    <a:gd name="T29" fmla="*/ 878 h 1126"/>
                    <a:gd name="T30" fmla="*/ 400 w 428"/>
                    <a:gd name="T31" fmla="*/ 698 h 1126"/>
                    <a:gd name="T32" fmla="*/ 348 w 428"/>
                    <a:gd name="T33" fmla="*/ 570 h 1126"/>
                    <a:gd name="T34" fmla="*/ 324 w 428"/>
                    <a:gd name="T35" fmla="*/ 546 h 1126"/>
                    <a:gd name="T36" fmla="*/ 320 w 428"/>
                    <a:gd name="T37" fmla="*/ 510 h 1126"/>
                    <a:gd name="T38" fmla="*/ 312 w 428"/>
                    <a:gd name="T39" fmla="*/ 482 h 1126"/>
                    <a:gd name="T40" fmla="*/ 312 w 428"/>
                    <a:gd name="T41" fmla="*/ 434 h 1126"/>
                    <a:gd name="T42" fmla="*/ 308 w 428"/>
                    <a:gd name="T43" fmla="*/ 406 h 1126"/>
                    <a:gd name="T44" fmla="*/ 340 w 428"/>
                    <a:gd name="T45" fmla="*/ 382 h 1126"/>
                    <a:gd name="T46" fmla="*/ 384 w 428"/>
                    <a:gd name="T47" fmla="*/ 374 h 1126"/>
                    <a:gd name="T48" fmla="*/ 384 w 428"/>
                    <a:gd name="T49" fmla="*/ 258 h 1126"/>
                    <a:gd name="T50" fmla="*/ 80 w 428"/>
                    <a:gd name="T51" fmla="*/ 182 h 1126"/>
                    <a:gd name="T52" fmla="*/ 48 w 428"/>
                    <a:gd name="T53" fmla="*/ 186 h 1126"/>
                    <a:gd name="T54" fmla="*/ 24 w 428"/>
                    <a:gd name="T55" fmla="*/ 194 h 1126"/>
                    <a:gd name="T56" fmla="*/ 0 w 428"/>
                    <a:gd name="T57" fmla="*/ 282 h 1126"/>
                    <a:gd name="T58" fmla="*/ 168 w 428"/>
                    <a:gd name="T59" fmla="*/ 734 h 1126"/>
                    <a:gd name="T60" fmla="*/ 52 w 428"/>
                    <a:gd name="T61" fmla="*/ 762 h 1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0" name="Freeform 90"/>
                <p:cNvSpPr>
                  <a:spLocks/>
                </p:cNvSpPr>
                <p:nvPr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>
                    <a:gd name="T0" fmla="*/ 25 w 93"/>
                    <a:gd name="T1" fmla="*/ 83 h 284"/>
                    <a:gd name="T2" fmla="*/ 53 w 93"/>
                    <a:gd name="T3" fmla="*/ 27 h 284"/>
                    <a:gd name="T4" fmla="*/ 73 w 93"/>
                    <a:gd name="T5" fmla="*/ 7 h 284"/>
                    <a:gd name="T6" fmla="*/ 93 w 93"/>
                    <a:gd name="T7" fmla="*/ 55 h 284"/>
                    <a:gd name="T8" fmla="*/ 81 w 93"/>
                    <a:gd name="T9" fmla="*/ 99 h 284"/>
                    <a:gd name="T10" fmla="*/ 81 w 93"/>
                    <a:gd name="T11" fmla="*/ 163 h 284"/>
                    <a:gd name="T12" fmla="*/ 93 w 93"/>
                    <a:gd name="T13" fmla="*/ 199 h 284"/>
                    <a:gd name="T14" fmla="*/ 89 w 93"/>
                    <a:gd name="T15" fmla="*/ 271 h 284"/>
                    <a:gd name="T16" fmla="*/ 81 w 93"/>
                    <a:gd name="T17" fmla="*/ 283 h 284"/>
                    <a:gd name="T18" fmla="*/ 57 w 93"/>
                    <a:gd name="T19" fmla="*/ 275 h 284"/>
                    <a:gd name="T20" fmla="*/ 29 w 93"/>
                    <a:gd name="T21" fmla="*/ 231 h 284"/>
                    <a:gd name="T22" fmla="*/ 21 w 93"/>
                    <a:gd name="T23" fmla="*/ 179 h 284"/>
                    <a:gd name="T24" fmla="*/ 5 w 93"/>
                    <a:gd name="T25" fmla="*/ 119 h 284"/>
                    <a:gd name="T26" fmla="*/ 25 w 93"/>
                    <a:gd name="T27" fmla="*/ 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1" name="Freeform 91"/>
                <p:cNvSpPr>
                  <a:spLocks/>
                </p:cNvSpPr>
                <p:nvPr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>
                    <a:gd name="T0" fmla="*/ 0 w 18"/>
                    <a:gd name="T1" fmla="*/ 14 h 20"/>
                    <a:gd name="T2" fmla="*/ 4 w 18"/>
                    <a:gd name="T3" fmla="*/ 2 h 20"/>
                    <a:gd name="T4" fmla="*/ 16 w 18"/>
                    <a:gd name="T5" fmla="*/ 6 h 20"/>
                    <a:gd name="T6" fmla="*/ 12 w 18"/>
                    <a:gd name="T7" fmla="*/ 18 h 20"/>
                    <a:gd name="T8" fmla="*/ 0 w 18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2" name="Freeform 92"/>
                <p:cNvSpPr>
                  <a:spLocks/>
                </p:cNvSpPr>
                <p:nvPr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3" name="Freeform 93"/>
                <p:cNvSpPr>
                  <a:spLocks/>
                </p:cNvSpPr>
                <p:nvPr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4" name="Freeform 94"/>
                <p:cNvSpPr>
                  <a:spLocks/>
                </p:cNvSpPr>
                <p:nvPr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5" name="Freeform 95"/>
                <p:cNvSpPr>
                  <a:spLocks/>
                </p:cNvSpPr>
                <p:nvPr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6" name="Freeform 96"/>
                <p:cNvSpPr>
                  <a:spLocks/>
                </p:cNvSpPr>
                <p:nvPr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>
                    <a:gd name="T0" fmla="*/ 1264 w 1277"/>
                    <a:gd name="T1" fmla="*/ 57 h 665"/>
                    <a:gd name="T2" fmla="*/ 1164 w 1277"/>
                    <a:gd name="T3" fmla="*/ 49 h 665"/>
                    <a:gd name="T4" fmla="*/ 1080 w 1277"/>
                    <a:gd name="T5" fmla="*/ 85 h 665"/>
                    <a:gd name="T6" fmla="*/ 1024 w 1277"/>
                    <a:gd name="T7" fmla="*/ 101 h 665"/>
                    <a:gd name="T8" fmla="*/ 980 w 1277"/>
                    <a:gd name="T9" fmla="*/ 137 h 665"/>
                    <a:gd name="T10" fmla="*/ 984 w 1277"/>
                    <a:gd name="T11" fmla="*/ 97 h 665"/>
                    <a:gd name="T12" fmla="*/ 956 w 1277"/>
                    <a:gd name="T13" fmla="*/ 37 h 665"/>
                    <a:gd name="T14" fmla="*/ 988 w 1277"/>
                    <a:gd name="T15" fmla="*/ 13 h 665"/>
                    <a:gd name="T16" fmla="*/ 896 w 1277"/>
                    <a:gd name="T17" fmla="*/ 29 h 665"/>
                    <a:gd name="T18" fmla="*/ 924 w 1277"/>
                    <a:gd name="T19" fmla="*/ 5 h 665"/>
                    <a:gd name="T20" fmla="*/ 816 w 1277"/>
                    <a:gd name="T21" fmla="*/ 41 h 665"/>
                    <a:gd name="T22" fmla="*/ 680 w 1277"/>
                    <a:gd name="T23" fmla="*/ 117 h 665"/>
                    <a:gd name="T24" fmla="*/ 556 w 1277"/>
                    <a:gd name="T25" fmla="*/ 161 h 665"/>
                    <a:gd name="T26" fmla="*/ 584 w 1277"/>
                    <a:gd name="T27" fmla="*/ 185 h 665"/>
                    <a:gd name="T28" fmla="*/ 572 w 1277"/>
                    <a:gd name="T29" fmla="*/ 237 h 665"/>
                    <a:gd name="T30" fmla="*/ 636 w 1277"/>
                    <a:gd name="T31" fmla="*/ 217 h 665"/>
                    <a:gd name="T32" fmla="*/ 708 w 1277"/>
                    <a:gd name="T33" fmla="*/ 153 h 665"/>
                    <a:gd name="T34" fmla="*/ 840 w 1277"/>
                    <a:gd name="T35" fmla="*/ 93 h 665"/>
                    <a:gd name="T36" fmla="*/ 736 w 1277"/>
                    <a:gd name="T37" fmla="*/ 193 h 665"/>
                    <a:gd name="T38" fmla="*/ 832 w 1277"/>
                    <a:gd name="T39" fmla="*/ 177 h 665"/>
                    <a:gd name="T40" fmla="*/ 760 w 1277"/>
                    <a:gd name="T41" fmla="*/ 213 h 665"/>
                    <a:gd name="T42" fmla="*/ 664 w 1277"/>
                    <a:gd name="T43" fmla="*/ 237 h 665"/>
                    <a:gd name="T44" fmla="*/ 600 w 1277"/>
                    <a:gd name="T45" fmla="*/ 281 h 665"/>
                    <a:gd name="T46" fmla="*/ 540 w 1277"/>
                    <a:gd name="T47" fmla="*/ 289 h 665"/>
                    <a:gd name="T48" fmla="*/ 544 w 1277"/>
                    <a:gd name="T49" fmla="*/ 225 h 665"/>
                    <a:gd name="T50" fmla="*/ 420 w 1277"/>
                    <a:gd name="T51" fmla="*/ 293 h 665"/>
                    <a:gd name="T52" fmla="*/ 316 w 1277"/>
                    <a:gd name="T53" fmla="*/ 345 h 665"/>
                    <a:gd name="T54" fmla="*/ 212 w 1277"/>
                    <a:gd name="T55" fmla="*/ 437 h 665"/>
                    <a:gd name="T56" fmla="*/ 124 w 1277"/>
                    <a:gd name="T57" fmla="*/ 457 h 665"/>
                    <a:gd name="T58" fmla="*/ 32 w 1277"/>
                    <a:gd name="T59" fmla="*/ 529 h 665"/>
                    <a:gd name="T60" fmla="*/ 24 w 1277"/>
                    <a:gd name="T61" fmla="*/ 609 h 665"/>
                    <a:gd name="T62" fmla="*/ 144 w 1277"/>
                    <a:gd name="T63" fmla="*/ 565 h 665"/>
                    <a:gd name="T64" fmla="*/ 220 w 1277"/>
                    <a:gd name="T65" fmla="*/ 509 h 665"/>
                    <a:gd name="T66" fmla="*/ 320 w 1277"/>
                    <a:gd name="T67" fmla="*/ 469 h 665"/>
                    <a:gd name="T68" fmla="*/ 324 w 1277"/>
                    <a:gd name="T69" fmla="*/ 585 h 665"/>
                    <a:gd name="T70" fmla="*/ 344 w 1277"/>
                    <a:gd name="T71" fmla="*/ 597 h 665"/>
                    <a:gd name="T72" fmla="*/ 384 w 1277"/>
                    <a:gd name="T73" fmla="*/ 565 h 665"/>
                    <a:gd name="T74" fmla="*/ 376 w 1277"/>
                    <a:gd name="T75" fmla="*/ 485 h 665"/>
                    <a:gd name="T76" fmla="*/ 424 w 1277"/>
                    <a:gd name="T77" fmla="*/ 517 h 665"/>
                    <a:gd name="T78" fmla="*/ 396 w 1277"/>
                    <a:gd name="T79" fmla="*/ 597 h 665"/>
                    <a:gd name="T80" fmla="*/ 444 w 1277"/>
                    <a:gd name="T81" fmla="*/ 593 h 665"/>
                    <a:gd name="T82" fmla="*/ 492 w 1277"/>
                    <a:gd name="T83" fmla="*/ 577 h 665"/>
                    <a:gd name="T84" fmla="*/ 584 w 1277"/>
                    <a:gd name="T85" fmla="*/ 485 h 665"/>
                    <a:gd name="T86" fmla="*/ 652 w 1277"/>
                    <a:gd name="T87" fmla="*/ 489 h 665"/>
                    <a:gd name="T88" fmla="*/ 652 w 1277"/>
                    <a:gd name="T89" fmla="*/ 469 h 665"/>
                    <a:gd name="T90" fmla="*/ 704 w 1277"/>
                    <a:gd name="T91" fmla="*/ 449 h 665"/>
                    <a:gd name="T92" fmla="*/ 840 w 1277"/>
                    <a:gd name="T93" fmla="*/ 477 h 665"/>
                    <a:gd name="T94" fmla="*/ 868 w 1277"/>
                    <a:gd name="T95" fmla="*/ 501 h 665"/>
                    <a:gd name="T96" fmla="*/ 876 w 1277"/>
                    <a:gd name="T97" fmla="*/ 561 h 665"/>
                    <a:gd name="T98" fmla="*/ 928 w 1277"/>
                    <a:gd name="T99" fmla="*/ 533 h 665"/>
                    <a:gd name="T100" fmla="*/ 1040 w 1277"/>
                    <a:gd name="T101" fmla="*/ 513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7" name="Freeform 97"/>
                <p:cNvSpPr>
                  <a:spLocks/>
                </p:cNvSpPr>
                <p:nvPr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>
                    <a:gd name="T0" fmla="*/ 14 w 225"/>
                    <a:gd name="T1" fmla="*/ 156 h 170"/>
                    <a:gd name="T2" fmla="*/ 38 w 225"/>
                    <a:gd name="T3" fmla="*/ 148 h 170"/>
                    <a:gd name="T4" fmla="*/ 50 w 225"/>
                    <a:gd name="T5" fmla="*/ 144 h 170"/>
                    <a:gd name="T6" fmla="*/ 62 w 225"/>
                    <a:gd name="T7" fmla="*/ 116 h 170"/>
                    <a:gd name="T8" fmla="*/ 94 w 225"/>
                    <a:gd name="T9" fmla="*/ 100 h 170"/>
                    <a:gd name="T10" fmla="*/ 114 w 225"/>
                    <a:gd name="T11" fmla="*/ 80 h 170"/>
                    <a:gd name="T12" fmla="*/ 146 w 225"/>
                    <a:gd name="T13" fmla="*/ 32 h 170"/>
                    <a:gd name="T14" fmla="*/ 198 w 225"/>
                    <a:gd name="T15" fmla="*/ 0 h 170"/>
                    <a:gd name="T16" fmla="*/ 190 w 225"/>
                    <a:gd name="T17" fmla="*/ 20 h 170"/>
                    <a:gd name="T18" fmla="*/ 158 w 225"/>
                    <a:gd name="T19" fmla="*/ 40 h 170"/>
                    <a:gd name="T20" fmla="*/ 126 w 225"/>
                    <a:gd name="T21" fmla="*/ 104 h 170"/>
                    <a:gd name="T22" fmla="*/ 130 w 225"/>
                    <a:gd name="T23" fmla="*/ 116 h 170"/>
                    <a:gd name="T24" fmla="*/ 114 w 225"/>
                    <a:gd name="T25" fmla="*/ 140 h 170"/>
                    <a:gd name="T26" fmla="*/ 78 w 225"/>
                    <a:gd name="T27" fmla="*/ 164 h 170"/>
                    <a:gd name="T28" fmla="*/ 14 w 225"/>
                    <a:gd name="T29" fmla="*/ 156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8" name="Freeform 98"/>
                <p:cNvSpPr>
                  <a:spLocks/>
                </p:cNvSpPr>
                <p:nvPr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>
                    <a:gd name="T0" fmla="*/ 12 w 118"/>
                    <a:gd name="T1" fmla="*/ 49 h 67"/>
                    <a:gd name="T2" fmla="*/ 48 w 118"/>
                    <a:gd name="T3" fmla="*/ 33 h 67"/>
                    <a:gd name="T4" fmla="*/ 96 w 118"/>
                    <a:gd name="T5" fmla="*/ 9 h 67"/>
                    <a:gd name="T6" fmla="*/ 108 w 118"/>
                    <a:gd name="T7" fmla="*/ 1 h 67"/>
                    <a:gd name="T8" fmla="*/ 116 w 118"/>
                    <a:gd name="T9" fmla="*/ 13 h 67"/>
                    <a:gd name="T10" fmla="*/ 76 w 118"/>
                    <a:gd name="T11" fmla="*/ 41 h 67"/>
                    <a:gd name="T12" fmla="*/ 44 w 118"/>
                    <a:gd name="T13" fmla="*/ 65 h 67"/>
                    <a:gd name="T14" fmla="*/ 28 w 118"/>
                    <a:gd name="T15" fmla="*/ 61 h 67"/>
                    <a:gd name="T16" fmla="*/ 16 w 118"/>
                    <a:gd name="T17" fmla="*/ 65 h 67"/>
                    <a:gd name="T18" fmla="*/ 12 w 118"/>
                    <a:gd name="T19" fmla="*/ 49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39" name="Freeform 99"/>
                <p:cNvSpPr>
                  <a:spLocks/>
                </p:cNvSpPr>
                <p:nvPr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>
                    <a:gd name="T0" fmla="*/ 8 w 134"/>
                    <a:gd name="T1" fmla="*/ 59 h 74"/>
                    <a:gd name="T2" fmla="*/ 20 w 134"/>
                    <a:gd name="T3" fmla="*/ 31 h 74"/>
                    <a:gd name="T4" fmla="*/ 92 w 134"/>
                    <a:gd name="T5" fmla="*/ 23 h 74"/>
                    <a:gd name="T6" fmla="*/ 88 w 134"/>
                    <a:gd name="T7" fmla="*/ 51 h 74"/>
                    <a:gd name="T8" fmla="*/ 28 w 134"/>
                    <a:gd name="T9" fmla="*/ 71 h 74"/>
                    <a:gd name="T10" fmla="*/ 8 w 134"/>
                    <a:gd name="T11" fmla="*/ 5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0" name="Freeform 100"/>
                <p:cNvSpPr>
                  <a:spLocks/>
                </p:cNvSpPr>
                <p:nvPr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>
                    <a:gd name="T0" fmla="*/ 0 w 352"/>
                    <a:gd name="T1" fmla="*/ 156 h 192"/>
                    <a:gd name="T2" fmla="*/ 8 w 352"/>
                    <a:gd name="T3" fmla="*/ 192 h 192"/>
                    <a:gd name="T4" fmla="*/ 40 w 352"/>
                    <a:gd name="T5" fmla="*/ 168 h 192"/>
                    <a:gd name="T6" fmla="*/ 128 w 352"/>
                    <a:gd name="T7" fmla="*/ 132 h 192"/>
                    <a:gd name="T8" fmla="*/ 156 w 352"/>
                    <a:gd name="T9" fmla="*/ 120 h 192"/>
                    <a:gd name="T10" fmla="*/ 180 w 352"/>
                    <a:gd name="T11" fmla="*/ 112 h 192"/>
                    <a:gd name="T12" fmla="*/ 188 w 352"/>
                    <a:gd name="T13" fmla="*/ 100 h 192"/>
                    <a:gd name="T14" fmla="*/ 224 w 352"/>
                    <a:gd name="T15" fmla="*/ 88 h 192"/>
                    <a:gd name="T16" fmla="*/ 272 w 352"/>
                    <a:gd name="T17" fmla="*/ 64 h 192"/>
                    <a:gd name="T18" fmla="*/ 352 w 352"/>
                    <a:gd name="T19" fmla="*/ 40 h 192"/>
                    <a:gd name="T20" fmla="*/ 324 w 352"/>
                    <a:gd name="T21" fmla="*/ 0 h 192"/>
                    <a:gd name="T22" fmla="*/ 200 w 352"/>
                    <a:gd name="T23" fmla="*/ 52 h 192"/>
                    <a:gd name="T24" fmla="*/ 76 w 352"/>
                    <a:gd name="T25" fmla="*/ 108 h 192"/>
                    <a:gd name="T26" fmla="*/ 0 w 352"/>
                    <a:gd name="T27" fmla="*/ 156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1" name="Freeform 101"/>
                <p:cNvSpPr>
                  <a:spLocks/>
                </p:cNvSpPr>
                <p:nvPr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>
                    <a:gd name="T0" fmla="*/ 8 w 187"/>
                    <a:gd name="T1" fmla="*/ 68 h 84"/>
                    <a:gd name="T2" fmla="*/ 56 w 187"/>
                    <a:gd name="T3" fmla="*/ 40 h 84"/>
                    <a:gd name="T4" fmla="*/ 76 w 187"/>
                    <a:gd name="T5" fmla="*/ 4 h 84"/>
                    <a:gd name="T6" fmla="*/ 100 w 187"/>
                    <a:gd name="T7" fmla="*/ 16 h 84"/>
                    <a:gd name="T8" fmla="*/ 136 w 187"/>
                    <a:gd name="T9" fmla="*/ 0 h 84"/>
                    <a:gd name="T10" fmla="*/ 164 w 187"/>
                    <a:gd name="T11" fmla="*/ 16 h 84"/>
                    <a:gd name="T12" fmla="*/ 184 w 187"/>
                    <a:gd name="T13" fmla="*/ 20 h 84"/>
                    <a:gd name="T14" fmla="*/ 180 w 187"/>
                    <a:gd name="T15" fmla="*/ 36 h 84"/>
                    <a:gd name="T16" fmla="*/ 164 w 187"/>
                    <a:gd name="T17" fmla="*/ 32 h 84"/>
                    <a:gd name="T18" fmla="*/ 128 w 187"/>
                    <a:gd name="T19" fmla="*/ 32 h 84"/>
                    <a:gd name="T20" fmla="*/ 100 w 187"/>
                    <a:gd name="T21" fmla="*/ 48 h 84"/>
                    <a:gd name="T22" fmla="*/ 124 w 187"/>
                    <a:gd name="T23" fmla="*/ 56 h 84"/>
                    <a:gd name="T24" fmla="*/ 92 w 187"/>
                    <a:gd name="T25" fmla="*/ 64 h 84"/>
                    <a:gd name="T26" fmla="*/ 60 w 187"/>
                    <a:gd name="T27" fmla="*/ 52 h 84"/>
                    <a:gd name="T28" fmla="*/ 52 w 187"/>
                    <a:gd name="T29" fmla="*/ 64 h 84"/>
                    <a:gd name="T30" fmla="*/ 28 w 187"/>
                    <a:gd name="T31" fmla="*/ 68 h 84"/>
                    <a:gd name="T32" fmla="*/ 8 w 187"/>
                    <a:gd name="T33" fmla="*/ 6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2" name="Freeform 102"/>
                <p:cNvSpPr>
                  <a:spLocks/>
                </p:cNvSpPr>
                <p:nvPr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>
                    <a:gd name="T0" fmla="*/ 6 w 178"/>
                    <a:gd name="T1" fmla="*/ 18 h 46"/>
                    <a:gd name="T2" fmla="*/ 78 w 178"/>
                    <a:gd name="T3" fmla="*/ 38 h 46"/>
                    <a:gd name="T4" fmla="*/ 114 w 178"/>
                    <a:gd name="T5" fmla="*/ 22 h 46"/>
                    <a:gd name="T6" fmla="*/ 166 w 178"/>
                    <a:gd name="T7" fmla="*/ 26 h 46"/>
                    <a:gd name="T8" fmla="*/ 138 w 178"/>
                    <a:gd name="T9" fmla="*/ 26 h 46"/>
                    <a:gd name="T10" fmla="*/ 86 w 178"/>
                    <a:gd name="T11" fmla="*/ 46 h 46"/>
                    <a:gd name="T12" fmla="*/ 2 w 178"/>
                    <a:gd name="T13" fmla="*/ 22 h 46"/>
                    <a:gd name="T14" fmla="*/ 6 w 178"/>
                    <a:gd name="T15" fmla="*/ 18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3" name="Freeform 103"/>
                <p:cNvSpPr>
                  <a:spLocks/>
                </p:cNvSpPr>
                <p:nvPr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>
                    <a:gd name="T0" fmla="*/ 36 w 240"/>
                    <a:gd name="T1" fmla="*/ 108 h 108"/>
                    <a:gd name="T2" fmla="*/ 0 w 240"/>
                    <a:gd name="T3" fmla="*/ 88 h 108"/>
                    <a:gd name="T4" fmla="*/ 28 w 240"/>
                    <a:gd name="T5" fmla="*/ 64 h 108"/>
                    <a:gd name="T6" fmla="*/ 32 w 240"/>
                    <a:gd name="T7" fmla="*/ 52 h 108"/>
                    <a:gd name="T8" fmla="*/ 56 w 240"/>
                    <a:gd name="T9" fmla="*/ 44 h 108"/>
                    <a:gd name="T10" fmla="*/ 60 w 240"/>
                    <a:gd name="T11" fmla="*/ 32 h 108"/>
                    <a:gd name="T12" fmla="*/ 168 w 240"/>
                    <a:gd name="T13" fmla="*/ 4 h 108"/>
                    <a:gd name="T14" fmla="*/ 180 w 240"/>
                    <a:gd name="T15" fmla="*/ 8 h 108"/>
                    <a:gd name="T16" fmla="*/ 204 w 240"/>
                    <a:gd name="T17" fmla="*/ 0 h 108"/>
                    <a:gd name="T18" fmla="*/ 216 w 240"/>
                    <a:gd name="T19" fmla="*/ 20 h 108"/>
                    <a:gd name="T20" fmla="*/ 144 w 240"/>
                    <a:gd name="T21" fmla="*/ 36 h 108"/>
                    <a:gd name="T22" fmla="*/ 64 w 240"/>
                    <a:gd name="T23" fmla="*/ 56 h 108"/>
                    <a:gd name="T24" fmla="*/ 52 w 240"/>
                    <a:gd name="T25" fmla="*/ 84 h 108"/>
                    <a:gd name="T26" fmla="*/ 36 w 240"/>
                    <a:gd name="T27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4" name="Freeform 104"/>
                <p:cNvSpPr>
                  <a:spLocks/>
                </p:cNvSpPr>
                <p:nvPr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5" name="Freeform 105"/>
                <p:cNvSpPr>
                  <a:spLocks/>
                </p:cNvSpPr>
                <p:nvPr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6" name="Freeform 106"/>
                <p:cNvSpPr>
                  <a:spLocks/>
                </p:cNvSpPr>
                <p:nvPr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7" name="Freeform 107"/>
                <p:cNvSpPr>
                  <a:spLocks/>
                </p:cNvSpPr>
                <p:nvPr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48" name="Freeform 108"/>
                <p:cNvSpPr>
                  <a:spLocks/>
                </p:cNvSpPr>
                <p:nvPr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349" name="Group 109"/>
              <p:cNvGrpSpPr>
                <a:grpSpLocks/>
              </p:cNvGrpSpPr>
              <p:nvPr/>
            </p:nvGrpSpPr>
            <p:grpSpPr bwMode="auto">
              <a:xfrm>
                <a:off x="30" y="565"/>
                <a:ext cx="5689" cy="3126"/>
                <a:chOff x="-306" y="90"/>
                <a:chExt cx="6396" cy="3513"/>
              </a:xfrm>
            </p:grpSpPr>
            <p:sp>
              <p:nvSpPr>
                <p:cNvPr id="10350" name="Freeform 110"/>
                <p:cNvSpPr>
                  <a:spLocks/>
                </p:cNvSpPr>
                <p:nvPr/>
              </p:nvSpPr>
              <p:spPr bwMode="ltGray">
                <a:xfrm>
                  <a:off x="2137" y="2426"/>
                  <a:ext cx="727" cy="672"/>
                </a:xfrm>
                <a:custGeom>
                  <a:avLst/>
                  <a:gdLst>
                    <a:gd name="T0" fmla="*/ 288 w 588"/>
                    <a:gd name="T1" fmla="*/ 22 h 534"/>
                    <a:gd name="T2" fmla="*/ 332 w 588"/>
                    <a:gd name="T3" fmla="*/ 28 h 534"/>
                    <a:gd name="T4" fmla="*/ 320 w 588"/>
                    <a:gd name="T5" fmla="*/ 60 h 534"/>
                    <a:gd name="T6" fmla="*/ 366 w 588"/>
                    <a:gd name="T7" fmla="*/ 114 h 534"/>
                    <a:gd name="T8" fmla="*/ 390 w 588"/>
                    <a:gd name="T9" fmla="*/ 130 h 534"/>
                    <a:gd name="T10" fmla="*/ 404 w 588"/>
                    <a:gd name="T11" fmla="*/ 66 h 534"/>
                    <a:gd name="T12" fmla="*/ 418 w 588"/>
                    <a:gd name="T13" fmla="*/ 0 h 534"/>
                    <a:gd name="T14" fmla="*/ 450 w 588"/>
                    <a:gd name="T15" fmla="*/ 62 h 534"/>
                    <a:gd name="T16" fmla="*/ 470 w 588"/>
                    <a:gd name="T17" fmla="*/ 94 h 534"/>
                    <a:gd name="T18" fmla="*/ 502 w 588"/>
                    <a:gd name="T19" fmla="*/ 166 h 534"/>
                    <a:gd name="T20" fmla="*/ 534 w 588"/>
                    <a:gd name="T21" fmla="*/ 202 h 534"/>
                    <a:gd name="T22" fmla="*/ 550 w 588"/>
                    <a:gd name="T23" fmla="*/ 224 h 534"/>
                    <a:gd name="T24" fmla="*/ 582 w 588"/>
                    <a:gd name="T25" fmla="*/ 272 h 534"/>
                    <a:gd name="T26" fmla="*/ 576 w 588"/>
                    <a:gd name="T27" fmla="*/ 390 h 534"/>
                    <a:gd name="T28" fmla="*/ 546 w 588"/>
                    <a:gd name="T29" fmla="*/ 454 h 534"/>
                    <a:gd name="T30" fmla="*/ 536 w 588"/>
                    <a:gd name="T31" fmla="*/ 478 h 534"/>
                    <a:gd name="T32" fmla="*/ 508 w 588"/>
                    <a:gd name="T33" fmla="*/ 512 h 534"/>
                    <a:gd name="T34" fmla="*/ 482 w 588"/>
                    <a:gd name="T35" fmla="*/ 534 h 534"/>
                    <a:gd name="T36" fmla="*/ 450 w 588"/>
                    <a:gd name="T37" fmla="*/ 530 h 534"/>
                    <a:gd name="T38" fmla="*/ 402 w 588"/>
                    <a:gd name="T39" fmla="*/ 510 h 534"/>
                    <a:gd name="T40" fmla="*/ 390 w 588"/>
                    <a:gd name="T41" fmla="*/ 476 h 534"/>
                    <a:gd name="T42" fmla="*/ 360 w 588"/>
                    <a:gd name="T43" fmla="*/ 480 h 534"/>
                    <a:gd name="T44" fmla="*/ 362 w 588"/>
                    <a:gd name="T45" fmla="*/ 424 h 534"/>
                    <a:gd name="T46" fmla="*/ 360 w 588"/>
                    <a:gd name="T47" fmla="*/ 422 h 534"/>
                    <a:gd name="T48" fmla="*/ 338 w 588"/>
                    <a:gd name="T49" fmla="*/ 454 h 534"/>
                    <a:gd name="T50" fmla="*/ 322 w 588"/>
                    <a:gd name="T51" fmla="*/ 428 h 534"/>
                    <a:gd name="T52" fmla="*/ 268 w 588"/>
                    <a:gd name="T53" fmla="*/ 398 h 534"/>
                    <a:gd name="T54" fmla="*/ 186 w 588"/>
                    <a:gd name="T55" fmla="*/ 416 h 534"/>
                    <a:gd name="T56" fmla="*/ 162 w 588"/>
                    <a:gd name="T57" fmla="*/ 442 h 534"/>
                    <a:gd name="T58" fmla="*/ 128 w 588"/>
                    <a:gd name="T59" fmla="*/ 440 h 534"/>
                    <a:gd name="T60" fmla="*/ 82 w 588"/>
                    <a:gd name="T61" fmla="*/ 466 h 534"/>
                    <a:gd name="T62" fmla="*/ 52 w 588"/>
                    <a:gd name="T63" fmla="*/ 414 h 534"/>
                    <a:gd name="T64" fmla="*/ 8 w 588"/>
                    <a:gd name="T65" fmla="*/ 314 h 534"/>
                    <a:gd name="T66" fmla="*/ 0 w 588"/>
                    <a:gd name="T67" fmla="*/ 258 h 534"/>
                    <a:gd name="T68" fmla="*/ 40 w 588"/>
                    <a:gd name="T69" fmla="*/ 186 h 534"/>
                    <a:gd name="T70" fmla="*/ 116 w 588"/>
                    <a:gd name="T71" fmla="*/ 140 h 534"/>
                    <a:gd name="T72" fmla="*/ 140 w 588"/>
                    <a:gd name="T73" fmla="*/ 124 h 534"/>
                    <a:gd name="T74" fmla="*/ 146 w 588"/>
                    <a:gd name="T75" fmla="*/ 114 h 534"/>
                    <a:gd name="T76" fmla="*/ 168 w 588"/>
                    <a:gd name="T77" fmla="*/ 68 h 534"/>
                    <a:gd name="T78" fmla="*/ 208 w 588"/>
                    <a:gd name="T79" fmla="*/ 84 h 534"/>
                    <a:gd name="T80" fmla="*/ 234 w 588"/>
                    <a:gd name="T81" fmla="*/ 70 h 534"/>
                    <a:gd name="T82" fmla="*/ 236 w 588"/>
                    <a:gd name="T83" fmla="*/ 38 h 534"/>
                    <a:gd name="T84" fmla="*/ 264 w 588"/>
                    <a:gd name="T85" fmla="*/ 24 h 534"/>
                    <a:gd name="T86" fmla="*/ 270 w 588"/>
                    <a:gd name="T87" fmla="*/ 12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8" h="534">
                      <a:moveTo>
                        <a:pt x="270" y="12"/>
                      </a:moveTo>
                      <a:lnTo>
                        <a:pt x="288" y="22"/>
                      </a:lnTo>
                      <a:lnTo>
                        <a:pt x="306" y="26"/>
                      </a:lnTo>
                      <a:lnTo>
                        <a:pt x="332" y="28"/>
                      </a:lnTo>
                      <a:cubicBezTo>
                        <a:pt x="334" y="37"/>
                        <a:pt x="332" y="40"/>
                        <a:pt x="328" y="48"/>
                      </a:cubicBezTo>
                      <a:cubicBezTo>
                        <a:pt x="326" y="52"/>
                        <a:pt x="320" y="60"/>
                        <a:pt x="320" y="60"/>
                      </a:cubicBezTo>
                      <a:cubicBezTo>
                        <a:pt x="319" y="67"/>
                        <a:pt x="317" y="75"/>
                        <a:pt x="318" y="82"/>
                      </a:cubicBezTo>
                      <a:cubicBezTo>
                        <a:pt x="319" y="92"/>
                        <a:pt x="358" y="108"/>
                        <a:pt x="366" y="114"/>
                      </a:cubicBezTo>
                      <a:cubicBezTo>
                        <a:pt x="372" y="118"/>
                        <a:pt x="378" y="122"/>
                        <a:pt x="384" y="126"/>
                      </a:cubicBezTo>
                      <a:cubicBezTo>
                        <a:pt x="386" y="127"/>
                        <a:pt x="390" y="130"/>
                        <a:pt x="390" y="130"/>
                      </a:cubicBezTo>
                      <a:cubicBezTo>
                        <a:pt x="403" y="126"/>
                        <a:pt x="405" y="108"/>
                        <a:pt x="408" y="96"/>
                      </a:cubicBezTo>
                      <a:cubicBezTo>
                        <a:pt x="410" y="80"/>
                        <a:pt x="412" y="78"/>
                        <a:pt x="404" y="66"/>
                      </a:cubicBezTo>
                      <a:cubicBezTo>
                        <a:pt x="407" y="50"/>
                        <a:pt x="407" y="26"/>
                        <a:pt x="410" y="12"/>
                      </a:cubicBezTo>
                      <a:cubicBezTo>
                        <a:pt x="411" y="7"/>
                        <a:pt x="418" y="0"/>
                        <a:pt x="418" y="0"/>
                      </a:cubicBezTo>
                      <a:cubicBezTo>
                        <a:pt x="435" y="6"/>
                        <a:pt x="429" y="25"/>
                        <a:pt x="436" y="38"/>
                      </a:cubicBezTo>
                      <a:cubicBezTo>
                        <a:pt x="441" y="47"/>
                        <a:pt x="447" y="53"/>
                        <a:pt x="450" y="62"/>
                      </a:cubicBezTo>
                      <a:cubicBezTo>
                        <a:pt x="447" y="71"/>
                        <a:pt x="452" y="73"/>
                        <a:pt x="460" y="76"/>
                      </a:cubicBezTo>
                      <a:cubicBezTo>
                        <a:pt x="464" y="82"/>
                        <a:pt x="466" y="88"/>
                        <a:pt x="470" y="94"/>
                      </a:cubicBezTo>
                      <a:cubicBezTo>
                        <a:pt x="475" y="117"/>
                        <a:pt x="483" y="138"/>
                        <a:pt x="490" y="160"/>
                      </a:cubicBezTo>
                      <a:cubicBezTo>
                        <a:pt x="491" y="164"/>
                        <a:pt x="499" y="165"/>
                        <a:pt x="502" y="166"/>
                      </a:cubicBezTo>
                      <a:cubicBezTo>
                        <a:pt x="506" y="168"/>
                        <a:pt x="514" y="174"/>
                        <a:pt x="514" y="174"/>
                      </a:cubicBezTo>
                      <a:cubicBezTo>
                        <a:pt x="520" y="184"/>
                        <a:pt x="524" y="196"/>
                        <a:pt x="534" y="202"/>
                      </a:cubicBezTo>
                      <a:cubicBezTo>
                        <a:pt x="538" y="208"/>
                        <a:pt x="535" y="218"/>
                        <a:pt x="538" y="220"/>
                      </a:cubicBezTo>
                      <a:cubicBezTo>
                        <a:pt x="541" y="222"/>
                        <a:pt x="550" y="224"/>
                        <a:pt x="550" y="224"/>
                      </a:cubicBezTo>
                      <a:cubicBezTo>
                        <a:pt x="552" y="238"/>
                        <a:pt x="552" y="246"/>
                        <a:pt x="564" y="254"/>
                      </a:cubicBezTo>
                      <a:cubicBezTo>
                        <a:pt x="568" y="261"/>
                        <a:pt x="575" y="270"/>
                        <a:pt x="582" y="272"/>
                      </a:cubicBezTo>
                      <a:cubicBezTo>
                        <a:pt x="579" y="288"/>
                        <a:pt x="585" y="301"/>
                        <a:pt x="588" y="316"/>
                      </a:cubicBezTo>
                      <a:cubicBezTo>
                        <a:pt x="587" y="333"/>
                        <a:pt x="587" y="373"/>
                        <a:pt x="576" y="390"/>
                      </a:cubicBezTo>
                      <a:cubicBezTo>
                        <a:pt x="567" y="403"/>
                        <a:pt x="557" y="417"/>
                        <a:pt x="552" y="432"/>
                      </a:cubicBezTo>
                      <a:cubicBezTo>
                        <a:pt x="554" y="444"/>
                        <a:pt x="556" y="447"/>
                        <a:pt x="546" y="454"/>
                      </a:cubicBezTo>
                      <a:cubicBezTo>
                        <a:pt x="540" y="464"/>
                        <a:pt x="543" y="458"/>
                        <a:pt x="538" y="472"/>
                      </a:cubicBezTo>
                      <a:cubicBezTo>
                        <a:pt x="537" y="474"/>
                        <a:pt x="536" y="478"/>
                        <a:pt x="536" y="478"/>
                      </a:cubicBezTo>
                      <a:cubicBezTo>
                        <a:pt x="535" y="488"/>
                        <a:pt x="536" y="497"/>
                        <a:pt x="526" y="502"/>
                      </a:cubicBezTo>
                      <a:cubicBezTo>
                        <a:pt x="520" y="505"/>
                        <a:pt x="508" y="512"/>
                        <a:pt x="508" y="512"/>
                      </a:cubicBezTo>
                      <a:cubicBezTo>
                        <a:pt x="493" y="534"/>
                        <a:pt x="507" y="519"/>
                        <a:pt x="494" y="526"/>
                      </a:cubicBezTo>
                      <a:cubicBezTo>
                        <a:pt x="490" y="528"/>
                        <a:pt x="482" y="534"/>
                        <a:pt x="482" y="534"/>
                      </a:cubicBezTo>
                      <a:cubicBezTo>
                        <a:pt x="473" y="528"/>
                        <a:pt x="470" y="520"/>
                        <a:pt x="462" y="514"/>
                      </a:cubicBezTo>
                      <a:cubicBezTo>
                        <a:pt x="457" y="521"/>
                        <a:pt x="457" y="525"/>
                        <a:pt x="450" y="530"/>
                      </a:cubicBezTo>
                      <a:cubicBezTo>
                        <a:pt x="438" y="527"/>
                        <a:pt x="429" y="517"/>
                        <a:pt x="418" y="514"/>
                      </a:cubicBezTo>
                      <a:cubicBezTo>
                        <a:pt x="413" y="513"/>
                        <a:pt x="402" y="510"/>
                        <a:pt x="402" y="510"/>
                      </a:cubicBezTo>
                      <a:cubicBezTo>
                        <a:pt x="394" y="505"/>
                        <a:pt x="390" y="503"/>
                        <a:pt x="396" y="494"/>
                      </a:cubicBezTo>
                      <a:cubicBezTo>
                        <a:pt x="394" y="488"/>
                        <a:pt x="392" y="482"/>
                        <a:pt x="390" y="476"/>
                      </a:cubicBezTo>
                      <a:cubicBezTo>
                        <a:pt x="388" y="471"/>
                        <a:pt x="378" y="468"/>
                        <a:pt x="378" y="468"/>
                      </a:cubicBezTo>
                      <a:cubicBezTo>
                        <a:pt x="372" y="474"/>
                        <a:pt x="368" y="477"/>
                        <a:pt x="360" y="480"/>
                      </a:cubicBezTo>
                      <a:cubicBezTo>
                        <a:pt x="353" y="469"/>
                        <a:pt x="359" y="456"/>
                        <a:pt x="366" y="446"/>
                      </a:cubicBezTo>
                      <a:cubicBezTo>
                        <a:pt x="365" y="439"/>
                        <a:pt x="362" y="431"/>
                        <a:pt x="362" y="424"/>
                      </a:cubicBezTo>
                      <a:cubicBezTo>
                        <a:pt x="362" y="421"/>
                        <a:pt x="366" y="418"/>
                        <a:pt x="364" y="416"/>
                      </a:cubicBezTo>
                      <a:cubicBezTo>
                        <a:pt x="362" y="414"/>
                        <a:pt x="361" y="420"/>
                        <a:pt x="360" y="422"/>
                      </a:cubicBezTo>
                      <a:cubicBezTo>
                        <a:pt x="358" y="426"/>
                        <a:pt x="357" y="430"/>
                        <a:pt x="356" y="434"/>
                      </a:cubicBezTo>
                      <a:cubicBezTo>
                        <a:pt x="353" y="443"/>
                        <a:pt x="347" y="451"/>
                        <a:pt x="338" y="454"/>
                      </a:cubicBezTo>
                      <a:cubicBezTo>
                        <a:pt x="337" y="456"/>
                        <a:pt x="338" y="460"/>
                        <a:pt x="336" y="460"/>
                      </a:cubicBezTo>
                      <a:cubicBezTo>
                        <a:pt x="326" y="460"/>
                        <a:pt x="326" y="435"/>
                        <a:pt x="322" y="428"/>
                      </a:cubicBezTo>
                      <a:cubicBezTo>
                        <a:pt x="315" y="413"/>
                        <a:pt x="305" y="409"/>
                        <a:pt x="290" y="406"/>
                      </a:cubicBezTo>
                      <a:cubicBezTo>
                        <a:pt x="284" y="402"/>
                        <a:pt x="268" y="398"/>
                        <a:pt x="268" y="398"/>
                      </a:cubicBezTo>
                      <a:cubicBezTo>
                        <a:pt x="246" y="400"/>
                        <a:pt x="227" y="404"/>
                        <a:pt x="206" y="410"/>
                      </a:cubicBezTo>
                      <a:cubicBezTo>
                        <a:pt x="185" y="416"/>
                        <a:pt x="215" y="406"/>
                        <a:pt x="186" y="416"/>
                      </a:cubicBezTo>
                      <a:cubicBezTo>
                        <a:pt x="184" y="417"/>
                        <a:pt x="180" y="418"/>
                        <a:pt x="180" y="418"/>
                      </a:cubicBezTo>
                      <a:cubicBezTo>
                        <a:pt x="174" y="426"/>
                        <a:pt x="168" y="433"/>
                        <a:pt x="162" y="442"/>
                      </a:cubicBezTo>
                      <a:cubicBezTo>
                        <a:pt x="160" y="446"/>
                        <a:pt x="150" y="446"/>
                        <a:pt x="150" y="446"/>
                      </a:cubicBezTo>
                      <a:cubicBezTo>
                        <a:pt x="143" y="444"/>
                        <a:pt x="135" y="442"/>
                        <a:pt x="128" y="440"/>
                      </a:cubicBezTo>
                      <a:cubicBezTo>
                        <a:pt x="116" y="444"/>
                        <a:pt x="113" y="456"/>
                        <a:pt x="100" y="460"/>
                      </a:cubicBezTo>
                      <a:cubicBezTo>
                        <a:pt x="94" y="462"/>
                        <a:pt x="82" y="466"/>
                        <a:pt x="82" y="466"/>
                      </a:cubicBezTo>
                      <a:cubicBezTo>
                        <a:pt x="66" y="462"/>
                        <a:pt x="59" y="457"/>
                        <a:pt x="46" y="448"/>
                      </a:cubicBezTo>
                      <a:cubicBezTo>
                        <a:pt x="43" y="438"/>
                        <a:pt x="50" y="425"/>
                        <a:pt x="52" y="414"/>
                      </a:cubicBezTo>
                      <a:cubicBezTo>
                        <a:pt x="48" y="400"/>
                        <a:pt x="47" y="381"/>
                        <a:pt x="40" y="368"/>
                      </a:cubicBezTo>
                      <a:cubicBezTo>
                        <a:pt x="30" y="349"/>
                        <a:pt x="15" y="335"/>
                        <a:pt x="8" y="314"/>
                      </a:cubicBezTo>
                      <a:cubicBezTo>
                        <a:pt x="10" y="293"/>
                        <a:pt x="12" y="296"/>
                        <a:pt x="8" y="282"/>
                      </a:cubicBezTo>
                      <a:cubicBezTo>
                        <a:pt x="6" y="274"/>
                        <a:pt x="0" y="258"/>
                        <a:pt x="0" y="258"/>
                      </a:cubicBezTo>
                      <a:cubicBezTo>
                        <a:pt x="3" y="240"/>
                        <a:pt x="2" y="223"/>
                        <a:pt x="18" y="212"/>
                      </a:cubicBezTo>
                      <a:cubicBezTo>
                        <a:pt x="24" y="202"/>
                        <a:pt x="28" y="190"/>
                        <a:pt x="40" y="186"/>
                      </a:cubicBezTo>
                      <a:cubicBezTo>
                        <a:pt x="67" y="190"/>
                        <a:pt x="79" y="172"/>
                        <a:pt x="102" y="164"/>
                      </a:cubicBezTo>
                      <a:cubicBezTo>
                        <a:pt x="105" y="156"/>
                        <a:pt x="111" y="147"/>
                        <a:pt x="116" y="140"/>
                      </a:cubicBezTo>
                      <a:cubicBezTo>
                        <a:pt x="117" y="125"/>
                        <a:pt x="115" y="118"/>
                        <a:pt x="126" y="110"/>
                      </a:cubicBezTo>
                      <a:cubicBezTo>
                        <a:pt x="132" y="112"/>
                        <a:pt x="140" y="124"/>
                        <a:pt x="140" y="124"/>
                      </a:cubicBezTo>
                      <a:cubicBezTo>
                        <a:pt x="143" y="123"/>
                        <a:pt x="147" y="124"/>
                        <a:pt x="148" y="122"/>
                      </a:cubicBezTo>
                      <a:cubicBezTo>
                        <a:pt x="149" y="120"/>
                        <a:pt x="146" y="117"/>
                        <a:pt x="146" y="114"/>
                      </a:cubicBezTo>
                      <a:cubicBezTo>
                        <a:pt x="146" y="106"/>
                        <a:pt x="154" y="91"/>
                        <a:pt x="162" y="88"/>
                      </a:cubicBezTo>
                      <a:cubicBezTo>
                        <a:pt x="160" y="77"/>
                        <a:pt x="159" y="74"/>
                        <a:pt x="168" y="68"/>
                      </a:cubicBezTo>
                      <a:cubicBezTo>
                        <a:pt x="171" y="60"/>
                        <a:pt x="174" y="57"/>
                        <a:pt x="182" y="54"/>
                      </a:cubicBezTo>
                      <a:cubicBezTo>
                        <a:pt x="195" y="58"/>
                        <a:pt x="196" y="76"/>
                        <a:pt x="208" y="84"/>
                      </a:cubicBezTo>
                      <a:cubicBezTo>
                        <a:pt x="216" y="81"/>
                        <a:pt x="217" y="78"/>
                        <a:pt x="220" y="70"/>
                      </a:cubicBezTo>
                      <a:cubicBezTo>
                        <a:pt x="228" y="73"/>
                        <a:pt x="231" y="80"/>
                        <a:pt x="234" y="70"/>
                      </a:cubicBezTo>
                      <a:cubicBezTo>
                        <a:pt x="231" y="61"/>
                        <a:pt x="223" y="54"/>
                        <a:pt x="236" y="50"/>
                      </a:cubicBezTo>
                      <a:cubicBezTo>
                        <a:pt x="237" y="46"/>
                        <a:pt x="235" y="42"/>
                        <a:pt x="236" y="38"/>
                      </a:cubicBezTo>
                      <a:cubicBezTo>
                        <a:pt x="239" y="31"/>
                        <a:pt x="254" y="32"/>
                        <a:pt x="260" y="30"/>
                      </a:cubicBezTo>
                      <a:cubicBezTo>
                        <a:pt x="261" y="28"/>
                        <a:pt x="264" y="26"/>
                        <a:pt x="264" y="24"/>
                      </a:cubicBezTo>
                      <a:cubicBezTo>
                        <a:pt x="264" y="20"/>
                        <a:pt x="260" y="12"/>
                        <a:pt x="260" y="12"/>
                      </a:cubicBezTo>
                      <a:cubicBezTo>
                        <a:pt x="267" y="10"/>
                        <a:pt x="264" y="9"/>
                        <a:pt x="27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1" name="Freeform 111"/>
                <p:cNvSpPr>
                  <a:spLocks/>
                </p:cNvSpPr>
                <p:nvPr/>
              </p:nvSpPr>
              <p:spPr bwMode="ltGray">
                <a:xfrm>
                  <a:off x="2705" y="3116"/>
                  <a:ext cx="76" cy="98"/>
                </a:xfrm>
                <a:custGeom>
                  <a:avLst/>
                  <a:gdLst>
                    <a:gd name="T0" fmla="*/ 4 w 61"/>
                    <a:gd name="T1" fmla="*/ 24 h 78"/>
                    <a:gd name="T2" fmla="*/ 32 w 61"/>
                    <a:gd name="T3" fmla="*/ 28 h 78"/>
                    <a:gd name="T4" fmla="*/ 52 w 61"/>
                    <a:gd name="T5" fmla="*/ 0 h 78"/>
                    <a:gd name="T6" fmla="*/ 56 w 61"/>
                    <a:gd name="T7" fmla="*/ 18 h 78"/>
                    <a:gd name="T8" fmla="*/ 26 w 61"/>
                    <a:gd name="T9" fmla="*/ 78 h 78"/>
                    <a:gd name="T10" fmla="*/ 16 w 61"/>
                    <a:gd name="T11" fmla="*/ 54 h 78"/>
                    <a:gd name="T12" fmla="*/ 0 w 61"/>
                    <a:gd name="T13" fmla="*/ 30 h 78"/>
                    <a:gd name="T14" fmla="*/ 4 w 61"/>
                    <a:gd name="T15" fmla="*/ 2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1" h="78">
                      <a:moveTo>
                        <a:pt x="4" y="24"/>
                      </a:moveTo>
                      <a:cubicBezTo>
                        <a:pt x="13" y="27"/>
                        <a:pt x="22" y="25"/>
                        <a:pt x="32" y="28"/>
                      </a:cubicBezTo>
                      <a:cubicBezTo>
                        <a:pt x="48" y="23"/>
                        <a:pt x="39" y="4"/>
                        <a:pt x="52" y="0"/>
                      </a:cubicBezTo>
                      <a:cubicBezTo>
                        <a:pt x="57" y="7"/>
                        <a:pt x="59" y="10"/>
                        <a:pt x="56" y="18"/>
                      </a:cubicBezTo>
                      <a:cubicBezTo>
                        <a:pt x="61" y="42"/>
                        <a:pt x="50" y="70"/>
                        <a:pt x="26" y="78"/>
                      </a:cubicBezTo>
                      <a:cubicBezTo>
                        <a:pt x="21" y="70"/>
                        <a:pt x="19" y="62"/>
                        <a:pt x="16" y="54"/>
                      </a:cubicBezTo>
                      <a:cubicBezTo>
                        <a:pt x="13" y="45"/>
                        <a:pt x="3" y="40"/>
                        <a:pt x="0" y="30"/>
                      </a:cubicBezTo>
                      <a:cubicBezTo>
                        <a:pt x="2" y="23"/>
                        <a:pt x="0" y="24"/>
                        <a:pt x="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2" name="Freeform 112"/>
                <p:cNvSpPr>
                  <a:spLocks/>
                </p:cNvSpPr>
                <p:nvPr/>
              </p:nvSpPr>
              <p:spPr bwMode="ltGray">
                <a:xfrm>
                  <a:off x="3087" y="3093"/>
                  <a:ext cx="140" cy="191"/>
                </a:xfrm>
                <a:custGeom>
                  <a:avLst/>
                  <a:gdLst>
                    <a:gd name="T0" fmla="*/ 75 w 113"/>
                    <a:gd name="T1" fmla="*/ 0 h 152"/>
                    <a:gd name="T2" fmla="*/ 95 w 113"/>
                    <a:gd name="T3" fmla="*/ 12 h 152"/>
                    <a:gd name="T4" fmla="*/ 113 w 113"/>
                    <a:gd name="T5" fmla="*/ 18 h 152"/>
                    <a:gd name="T6" fmla="*/ 83 w 113"/>
                    <a:gd name="T7" fmla="*/ 64 h 152"/>
                    <a:gd name="T8" fmla="*/ 79 w 113"/>
                    <a:gd name="T9" fmla="*/ 76 h 152"/>
                    <a:gd name="T10" fmla="*/ 67 w 113"/>
                    <a:gd name="T11" fmla="*/ 84 h 152"/>
                    <a:gd name="T12" fmla="*/ 53 w 113"/>
                    <a:gd name="T13" fmla="*/ 120 h 152"/>
                    <a:gd name="T14" fmla="*/ 49 w 113"/>
                    <a:gd name="T15" fmla="*/ 132 h 152"/>
                    <a:gd name="T16" fmla="*/ 31 w 113"/>
                    <a:gd name="T17" fmla="*/ 138 h 152"/>
                    <a:gd name="T18" fmla="*/ 17 w 113"/>
                    <a:gd name="T19" fmla="*/ 152 h 152"/>
                    <a:gd name="T20" fmla="*/ 21 w 113"/>
                    <a:gd name="T21" fmla="*/ 138 h 152"/>
                    <a:gd name="T22" fmla="*/ 7 w 113"/>
                    <a:gd name="T23" fmla="*/ 126 h 152"/>
                    <a:gd name="T24" fmla="*/ 41 w 113"/>
                    <a:gd name="T25" fmla="*/ 68 h 152"/>
                    <a:gd name="T26" fmla="*/ 75 w 113"/>
                    <a:gd name="T2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3" h="152">
                      <a:moveTo>
                        <a:pt x="75" y="0"/>
                      </a:moveTo>
                      <a:cubicBezTo>
                        <a:pt x="87" y="2"/>
                        <a:pt x="86" y="6"/>
                        <a:pt x="95" y="12"/>
                      </a:cubicBezTo>
                      <a:cubicBezTo>
                        <a:pt x="105" y="10"/>
                        <a:pt x="110" y="8"/>
                        <a:pt x="113" y="18"/>
                      </a:cubicBezTo>
                      <a:cubicBezTo>
                        <a:pt x="108" y="34"/>
                        <a:pt x="97" y="54"/>
                        <a:pt x="83" y="64"/>
                      </a:cubicBezTo>
                      <a:cubicBezTo>
                        <a:pt x="82" y="68"/>
                        <a:pt x="83" y="74"/>
                        <a:pt x="79" y="76"/>
                      </a:cubicBezTo>
                      <a:cubicBezTo>
                        <a:pt x="75" y="79"/>
                        <a:pt x="67" y="84"/>
                        <a:pt x="67" y="84"/>
                      </a:cubicBezTo>
                      <a:cubicBezTo>
                        <a:pt x="60" y="95"/>
                        <a:pt x="57" y="108"/>
                        <a:pt x="53" y="120"/>
                      </a:cubicBezTo>
                      <a:cubicBezTo>
                        <a:pt x="52" y="124"/>
                        <a:pt x="53" y="131"/>
                        <a:pt x="49" y="132"/>
                      </a:cubicBezTo>
                      <a:cubicBezTo>
                        <a:pt x="43" y="134"/>
                        <a:pt x="31" y="138"/>
                        <a:pt x="31" y="138"/>
                      </a:cubicBezTo>
                      <a:cubicBezTo>
                        <a:pt x="28" y="146"/>
                        <a:pt x="25" y="149"/>
                        <a:pt x="17" y="152"/>
                      </a:cubicBezTo>
                      <a:cubicBezTo>
                        <a:pt x="12" y="144"/>
                        <a:pt x="12" y="141"/>
                        <a:pt x="21" y="138"/>
                      </a:cubicBezTo>
                      <a:cubicBezTo>
                        <a:pt x="18" y="130"/>
                        <a:pt x="15" y="129"/>
                        <a:pt x="7" y="126"/>
                      </a:cubicBezTo>
                      <a:cubicBezTo>
                        <a:pt x="0" y="104"/>
                        <a:pt x="19" y="73"/>
                        <a:pt x="41" y="68"/>
                      </a:cubicBezTo>
                      <a:cubicBezTo>
                        <a:pt x="56" y="46"/>
                        <a:pt x="75" y="30"/>
                        <a:pt x="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3" name="Freeform 113"/>
                <p:cNvSpPr>
                  <a:spLocks/>
                </p:cNvSpPr>
                <p:nvPr/>
              </p:nvSpPr>
              <p:spPr bwMode="ltGray">
                <a:xfrm>
                  <a:off x="3187" y="2946"/>
                  <a:ext cx="120" cy="175"/>
                </a:xfrm>
                <a:custGeom>
                  <a:avLst/>
                  <a:gdLst>
                    <a:gd name="T0" fmla="*/ 62 w 97"/>
                    <a:gd name="T1" fmla="*/ 97 h 139"/>
                    <a:gd name="T2" fmla="*/ 60 w 97"/>
                    <a:gd name="T3" fmla="*/ 117 h 139"/>
                    <a:gd name="T4" fmla="*/ 48 w 97"/>
                    <a:gd name="T5" fmla="*/ 125 h 139"/>
                    <a:gd name="T6" fmla="*/ 34 w 97"/>
                    <a:gd name="T7" fmla="*/ 135 h 139"/>
                    <a:gd name="T8" fmla="*/ 36 w 97"/>
                    <a:gd name="T9" fmla="*/ 111 h 139"/>
                    <a:gd name="T10" fmla="*/ 24 w 97"/>
                    <a:gd name="T11" fmla="*/ 103 h 139"/>
                    <a:gd name="T12" fmla="*/ 24 w 97"/>
                    <a:gd name="T13" fmla="*/ 85 h 139"/>
                    <a:gd name="T14" fmla="*/ 32 w 97"/>
                    <a:gd name="T15" fmla="*/ 73 h 139"/>
                    <a:gd name="T16" fmla="*/ 12 w 97"/>
                    <a:gd name="T17" fmla="*/ 27 h 139"/>
                    <a:gd name="T18" fmla="*/ 0 w 97"/>
                    <a:gd name="T19" fmla="*/ 3 h 139"/>
                    <a:gd name="T20" fmla="*/ 18 w 97"/>
                    <a:gd name="T21" fmla="*/ 9 h 139"/>
                    <a:gd name="T22" fmla="*/ 30 w 97"/>
                    <a:gd name="T23" fmla="*/ 33 h 139"/>
                    <a:gd name="T24" fmla="*/ 50 w 97"/>
                    <a:gd name="T25" fmla="*/ 57 h 139"/>
                    <a:gd name="T26" fmla="*/ 56 w 97"/>
                    <a:gd name="T27" fmla="*/ 73 h 139"/>
                    <a:gd name="T28" fmla="*/ 76 w 97"/>
                    <a:gd name="T29" fmla="*/ 61 h 139"/>
                    <a:gd name="T30" fmla="*/ 66 w 97"/>
                    <a:gd name="T31" fmla="*/ 87 h 139"/>
                    <a:gd name="T32" fmla="*/ 68 w 97"/>
                    <a:gd name="T33" fmla="*/ 93 h 139"/>
                    <a:gd name="T34" fmla="*/ 62 w 97"/>
                    <a:gd name="T35" fmla="*/ 97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7" h="139">
                      <a:moveTo>
                        <a:pt x="62" y="97"/>
                      </a:moveTo>
                      <a:cubicBezTo>
                        <a:pt x="61" y="102"/>
                        <a:pt x="64" y="113"/>
                        <a:pt x="60" y="117"/>
                      </a:cubicBezTo>
                      <a:cubicBezTo>
                        <a:pt x="57" y="120"/>
                        <a:pt x="48" y="125"/>
                        <a:pt x="48" y="125"/>
                      </a:cubicBezTo>
                      <a:cubicBezTo>
                        <a:pt x="39" y="139"/>
                        <a:pt x="45" y="139"/>
                        <a:pt x="34" y="135"/>
                      </a:cubicBezTo>
                      <a:cubicBezTo>
                        <a:pt x="35" y="129"/>
                        <a:pt x="41" y="117"/>
                        <a:pt x="36" y="111"/>
                      </a:cubicBezTo>
                      <a:cubicBezTo>
                        <a:pt x="33" y="107"/>
                        <a:pt x="24" y="103"/>
                        <a:pt x="24" y="103"/>
                      </a:cubicBezTo>
                      <a:cubicBezTo>
                        <a:pt x="22" y="96"/>
                        <a:pt x="20" y="94"/>
                        <a:pt x="24" y="85"/>
                      </a:cubicBezTo>
                      <a:cubicBezTo>
                        <a:pt x="26" y="81"/>
                        <a:pt x="32" y="73"/>
                        <a:pt x="32" y="73"/>
                      </a:cubicBezTo>
                      <a:cubicBezTo>
                        <a:pt x="27" y="59"/>
                        <a:pt x="25" y="35"/>
                        <a:pt x="12" y="27"/>
                      </a:cubicBezTo>
                      <a:cubicBezTo>
                        <a:pt x="9" y="18"/>
                        <a:pt x="3" y="12"/>
                        <a:pt x="0" y="3"/>
                      </a:cubicBezTo>
                      <a:cubicBezTo>
                        <a:pt x="9" y="0"/>
                        <a:pt x="11" y="2"/>
                        <a:pt x="18" y="9"/>
                      </a:cubicBezTo>
                      <a:cubicBezTo>
                        <a:pt x="20" y="22"/>
                        <a:pt x="23" y="23"/>
                        <a:pt x="30" y="33"/>
                      </a:cubicBezTo>
                      <a:cubicBezTo>
                        <a:pt x="33" y="51"/>
                        <a:pt x="34" y="53"/>
                        <a:pt x="50" y="57"/>
                      </a:cubicBezTo>
                      <a:cubicBezTo>
                        <a:pt x="53" y="66"/>
                        <a:pt x="47" y="67"/>
                        <a:pt x="56" y="73"/>
                      </a:cubicBezTo>
                      <a:cubicBezTo>
                        <a:pt x="68" y="71"/>
                        <a:pt x="73" y="73"/>
                        <a:pt x="76" y="61"/>
                      </a:cubicBezTo>
                      <a:cubicBezTo>
                        <a:pt x="97" y="68"/>
                        <a:pt x="79" y="83"/>
                        <a:pt x="66" y="87"/>
                      </a:cubicBezTo>
                      <a:cubicBezTo>
                        <a:pt x="67" y="89"/>
                        <a:pt x="69" y="91"/>
                        <a:pt x="68" y="93"/>
                      </a:cubicBezTo>
                      <a:cubicBezTo>
                        <a:pt x="67" y="95"/>
                        <a:pt x="62" y="97"/>
                        <a:pt x="62" y="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4" name="Freeform 114"/>
                <p:cNvSpPr>
                  <a:spLocks/>
                </p:cNvSpPr>
                <p:nvPr/>
              </p:nvSpPr>
              <p:spPr bwMode="ltGray">
                <a:xfrm>
                  <a:off x="3053" y="2636"/>
                  <a:ext cx="60" cy="72"/>
                </a:xfrm>
                <a:custGeom>
                  <a:avLst/>
                  <a:gdLst>
                    <a:gd name="T0" fmla="*/ 9 w 49"/>
                    <a:gd name="T1" fmla="*/ 5 h 57"/>
                    <a:gd name="T2" fmla="*/ 1 w 49"/>
                    <a:gd name="T3" fmla="*/ 3 h 57"/>
                    <a:gd name="T4" fmla="*/ 7 w 49"/>
                    <a:gd name="T5" fmla="*/ 1 h 57"/>
                    <a:gd name="T6" fmla="*/ 17 w 49"/>
                    <a:gd name="T7" fmla="*/ 13 h 57"/>
                    <a:gd name="T8" fmla="*/ 23 w 49"/>
                    <a:gd name="T9" fmla="*/ 33 h 57"/>
                    <a:gd name="T10" fmla="*/ 41 w 49"/>
                    <a:gd name="T11" fmla="*/ 41 h 57"/>
                    <a:gd name="T12" fmla="*/ 31 w 49"/>
                    <a:gd name="T13" fmla="*/ 51 h 57"/>
                    <a:gd name="T14" fmla="*/ 19 w 49"/>
                    <a:gd name="T15" fmla="*/ 41 h 57"/>
                    <a:gd name="T16" fmla="*/ 11 w 49"/>
                    <a:gd name="T17" fmla="*/ 29 h 57"/>
                    <a:gd name="T18" fmla="*/ 7 w 49"/>
                    <a:gd name="T19" fmla="*/ 15 h 57"/>
                    <a:gd name="T20" fmla="*/ 9 w 49"/>
                    <a:gd name="T21" fmla="*/ 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" h="57">
                      <a:moveTo>
                        <a:pt x="9" y="5"/>
                      </a:moveTo>
                      <a:cubicBezTo>
                        <a:pt x="6" y="4"/>
                        <a:pt x="2" y="5"/>
                        <a:pt x="1" y="3"/>
                      </a:cubicBezTo>
                      <a:cubicBezTo>
                        <a:pt x="0" y="1"/>
                        <a:pt x="5" y="0"/>
                        <a:pt x="7" y="1"/>
                      </a:cubicBezTo>
                      <a:cubicBezTo>
                        <a:pt x="9" y="2"/>
                        <a:pt x="16" y="10"/>
                        <a:pt x="17" y="13"/>
                      </a:cubicBezTo>
                      <a:cubicBezTo>
                        <a:pt x="20" y="19"/>
                        <a:pt x="18" y="28"/>
                        <a:pt x="23" y="33"/>
                      </a:cubicBezTo>
                      <a:cubicBezTo>
                        <a:pt x="28" y="37"/>
                        <a:pt x="36" y="37"/>
                        <a:pt x="41" y="41"/>
                      </a:cubicBezTo>
                      <a:cubicBezTo>
                        <a:pt x="46" y="57"/>
                        <a:pt x="49" y="54"/>
                        <a:pt x="31" y="51"/>
                      </a:cubicBezTo>
                      <a:cubicBezTo>
                        <a:pt x="26" y="47"/>
                        <a:pt x="23" y="46"/>
                        <a:pt x="19" y="41"/>
                      </a:cubicBezTo>
                      <a:cubicBezTo>
                        <a:pt x="16" y="37"/>
                        <a:pt x="11" y="29"/>
                        <a:pt x="11" y="29"/>
                      </a:cubicBezTo>
                      <a:cubicBezTo>
                        <a:pt x="10" y="24"/>
                        <a:pt x="7" y="20"/>
                        <a:pt x="7" y="15"/>
                      </a:cubicBezTo>
                      <a:cubicBezTo>
                        <a:pt x="7" y="12"/>
                        <a:pt x="9" y="5"/>
                        <a:pt x="9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5" name="Freeform 115"/>
                <p:cNvSpPr>
                  <a:spLocks/>
                </p:cNvSpPr>
                <p:nvPr/>
              </p:nvSpPr>
              <p:spPr bwMode="ltGray">
                <a:xfrm>
                  <a:off x="3071" y="2513"/>
                  <a:ext cx="14" cy="16"/>
                </a:xfrm>
                <a:custGeom>
                  <a:avLst/>
                  <a:gdLst>
                    <a:gd name="T0" fmla="*/ 0 w 11"/>
                    <a:gd name="T1" fmla="*/ 3 h 13"/>
                    <a:gd name="T2" fmla="*/ 8 w 11"/>
                    <a:gd name="T3" fmla="*/ 13 h 13"/>
                    <a:gd name="T4" fmla="*/ 0 w 11"/>
                    <a:gd name="T5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13">
                      <a:moveTo>
                        <a:pt x="0" y="3"/>
                      </a:moveTo>
                      <a:cubicBezTo>
                        <a:pt x="9" y="0"/>
                        <a:pt x="11" y="5"/>
                        <a:pt x="8" y="13"/>
                      </a:cubicBezTo>
                      <a:cubicBezTo>
                        <a:pt x="2" y="11"/>
                        <a:pt x="0" y="10"/>
                        <a:pt x="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6" name="Freeform 116"/>
                <p:cNvSpPr>
                  <a:spLocks/>
                </p:cNvSpPr>
                <p:nvPr/>
              </p:nvSpPr>
              <p:spPr bwMode="ltGray">
                <a:xfrm>
                  <a:off x="3093" y="2516"/>
                  <a:ext cx="24" cy="21"/>
                </a:xfrm>
                <a:custGeom>
                  <a:avLst/>
                  <a:gdLst>
                    <a:gd name="T0" fmla="*/ 8 w 19"/>
                    <a:gd name="T1" fmla="*/ 0 h 16"/>
                    <a:gd name="T2" fmla="*/ 6 w 19"/>
                    <a:gd name="T3" fmla="*/ 16 h 16"/>
                    <a:gd name="T4" fmla="*/ 8 w 19"/>
                    <a:gd name="T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16">
                      <a:moveTo>
                        <a:pt x="8" y="0"/>
                      </a:moveTo>
                      <a:cubicBezTo>
                        <a:pt x="19" y="4"/>
                        <a:pt x="15" y="13"/>
                        <a:pt x="6" y="16"/>
                      </a:cubicBezTo>
                      <a:cubicBezTo>
                        <a:pt x="2" y="9"/>
                        <a:pt x="0" y="4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7" name="Freeform 117"/>
                <p:cNvSpPr>
                  <a:spLocks/>
                </p:cNvSpPr>
                <p:nvPr/>
              </p:nvSpPr>
              <p:spPr bwMode="ltGray">
                <a:xfrm>
                  <a:off x="3095" y="2539"/>
                  <a:ext cx="32" cy="15"/>
                </a:xfrm>
                <a:custGeom>
                  <a:avLst/>
                  <a:gdLst>
                    <a:gd name="T0" fmla="*/ 9 w 26"/>
                    <a:gd name="T1" fmla="*/ 0 h 12"/>
                    <a:gd name="T2" fmla="*/ 15 w 26"/>
                    <a:gd name="T3" fmla="*/ 12 h 12"/>
                    <a:gd name="T4" fmla="*/ 9 w 26"/>
                    <a:gd name="T5" fmla="*/ 10 h 12"/>
                    <a:gd name="T6" fmla="*/ 9 w 26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2">
                      <a:moveTo>
                        <a:pt x="9" y="0"/>
                      </a:moveTo>
                      <a:cubicBezTo>
                        <a:pt x="19" y="2"/>
                        <a:pt x="26" y="5"/>
                        <a:pt x="15" y="12"/>
                      </a:cubicBezTo>
                      <a:cubicBezTo>
                        <a:pt x="13" y="11"/>
                        <a:pt x="10" y="11"/>
                        <a:pt x="9" y="10"/>
                      </a:cubicBezTo>
                      <a:cubicBezTo>
                        <a:pt x="0" y="1"/>
                        <a:pt x="20" y="0"/>
                        <a:pt x="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8" name="Freeform 118"/>
                <p:cNvSpPr>
                  <a:spLocks/>
                </p:cNvSpPr>
                <p:nvPr/>
              </p:nvSpPr>
              <p:spPr bwMode="ltGray">
                <a:xfrm>
                  <a:off x="3119" y="2577"/>
                  <a:ext cx="18" cy="18"/>
                </a:xfrm>
                <a:custGeom>
                  <a:avLst/>
                  <a:gdLst>
                    <a:gd name="T0" fmla="*/ 3 w 14"/>
                    <a:gd name="T1" fmla="*/ 6 h 14"/>
                    <a:gd name="T2" fmla="*/ 11 w 14"/>
                    <a:gd name="T3" fmla="*/ 14 h 14"/>
                    <a:gd name="T4" fmla="*/ 1 w 14"/>
                    <a:gd name="T5" fmla="*/ 12 h 14"/>
                    <a:gd name="T6" fmla="*/ 3 w 14"/>
                    <a:gd name="T7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3" y="6"/>
                      </a:moveTo>
                      <a:cubicBezTo>
                        <a:pt x="12" y="0"/>
                        <a:pt x="14" y="5"/>
                        <a:pt x="11" y="14"/>
                      </a:cubicBezTo>
                      <a:cubicBezTo>
                        <a:pt x="8" y="13"/>
                        <a:pt x="3" y="14"/>
                        <a:pt x="1" y="12"/>
                      </a:cubicBezTo>
                      <a:cubicBezTo>
                        <a:pt x="0" y="11"/>
                        <a:pt x="3" y="6"/>
                        <a:pt x="3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59" name="Freeform 119"/>
                <p:cNvSpPr>
                  <a:spLocks/>
                </p:cNvSpPr>
                <p:nvPr/>
              </p:nvSpPr>
              <p:spPr bwMode="ltGray">
                <a:xfrm>
                  <a:off x="3409" y="2662"/>
                  <a:ext cx="27" cy="26"/>
                </a:xfrm>
                <a:custGeom>
                  <a:avLst/>
                  <a:gdLst>
                    <a:gd name="T0" fmla="*/ 11 w 22"/>
                    <a:gd name="T1" fmla="*/ 0 h 20"/>
                    <a:gd name="T2" fmla="*/ 9 w 22"/>
                    <a:gd name="T3" fmla="*/ 20 h 20"/>
                    <a:gd name="T4" fmla="*/ 11 w 22"/>
                    <a:gd name="T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20">
                      <a:moveTo>
                        <a:pt x="11" y="0"/>
                      </a:moveTo>
                      <a:cubicBezTo>
                        <a:pt x="14" y="9"/>
                        <a:pt x="22" y="16"/>
                        <a:pt x="9" y="20"/>
                      </a:cubicBezTo>
                      <a:cubicBezTo>
                        <a:pt x="0" y="11"/>
                        <a:pt x="4" y="10"/>
                        <a:pt x="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0" name="Freeform 120"/>
                <p:cNvSpPr>
                  <a:spLocks/>
                </p:cNvSpPr>
                <p:nvPr/>
              </p:nvSpPr>
              <p:spPr bwMode="ltGray">
                <a:xfrm>
                  <a:off x="3296" y="2559"/>
                  <a:ext cx="27" cy="32"/>
                </a:xfrm>
                <a:custGeom>
                  <a:avLst/>
                  <a:gdLst>
                    <a:gd name="T0" fmla="*/ 2 w 22"/>
                    <a:gd name="T1" fmla="*/ 6 h 25"/>
                    <a:gd name="T2" fmla="*/ 22 w 22"/>
                    <a:gd name="T3" fmla="*/ 10 h 25"/>
                    <a:gd name="T4" fmla="*/ 2 w 22"/>
                    <a:gd name="T5" fmla="*/ 20 h 25"/>
                    <a:gd name="T6" fmla="*/ 2 w 22"/>
                    <a:gd name="T7" fmla="*/ 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5">
                      <a:moveTo>
                        <a:pt x="2" y="6"/>
                      </a:moveTo>
                      <a:cubicBezTo>
                        <a:pt x="11" y="0"/>
                        <a:pt x="16" y="1"/>
                        <a:pt x="22" y="10"/>
                      </a:cubicBezTo>
                      <a:cubicBezTo>
                        <a:pt x="19" y="25"/>
                        <a:pt x="16" y="22"/>
                        <a:pt x="2" y="20"/>
                      </a:cubicBezTo>
                      <a:cubicBezTo>
                        <a:pt x="0" y="13"/>
                        <a:pt x="2" y="13"/>
                        <a:pt x="2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1" name="Freeform 121"/>
                <p:cNvSpPr>
                  <a:spLocks/>
                </p:cNvSpPr>
                <p:nvPr/>
              </p:nvSpPr>
              <p:spPr bwMode="ltGray">
                <a:xfrm>
                  <a:off x="3318" y="2534"/>
                  <a:ext cx="25" cy="23"/>
                </a:xfrm>
                <a:custGeom>
                  <a:avLst/>
                  <a:gdLst>
                    <a:gd name="T0" fmla="*/ 6 w 20"/>
                    <a:gd name="T1" fmla="*/ 18 h 18"/>
                    <a:gd name="T2" fmla="*/ 10 w 20"/>
                    <a:gd name="T3" fmla="*/ 0 h 18"/>
                    <a:gd name="T4" fmla="*/ 12 w 20"/>
                    <a:gd name="T5" fmla="*/ 18 h 18"/>
                    <a:gd name="T6" fmla="*/ 6 w 20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8">
                      <a:moveTo>
                        <a:pt x="6" y="18"/>
                      </a:moveTo>
                      <a:cubicBezTo>
                        <a:pt x="1" y="10"/>
                        <a:pt x="0" y="3"/>
                        <a:pt x="10" y="0"/>
                      </a:cubicBezTo>
                      <a:cubicBezTo>
                        <a:pt x="20" y="3"/>
                        <a:pt x="15" y="10"/>
                        <a:pt x="12" y="18"/>
                      </a:cubicBezTo>
                      <a:cubicBezTo>
                        <a:pt x="5" y="16"/>
                        <a:pt x="6" y="14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2" name="Freeform 122"/>
                <p:cNvSpPr>
                  <a:spLocks/>
                </p:cNvSpPr>
                <p:nvPr/>
              </p:nvSpPr>
              <p:spPr bwMode="ltGray">
                <a:xfrm>
                  <a:off x="3275" y="2354"/>
                  <a:ext cx="19" cy="29"/>
                </a:xfrm>
                <a:custGeom>
                  <a:avLst/>
                  <a:gdLst>
                    <a:gd name="T0" fmla="*/ 5 w 15"/>
                    <a:gd name="T1" fmla="*/ 11 h 23"/>
                    <a:gd name="T2" fmla="*/ 15 w 15"/>
                    <a:gd name="T3" fmla="*/ 5 h 23"/>
                    <a:gd name="T4" fmla="*/ 13 w 15"/>
                    <a:gd name="T5" fmla="*/ 17 h 23"/>
                    <a:gd name="T6" fmla="*/ 5 w 15"/>
                    <a:gd name="T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3" name="Freeform 123"/>
                <p:cNvSpPr>
                  <a:spLocks/>
                </p:cNvSpPr>
                <p:nvPr/>
              </p:nvSpPr>
              <p:spPr bwMode="ltGray">
                <a:xfrm>
                  <a:off x="3493" y="2455"/>
                  <a:ext cx="25" cy="29"/>
                </a:xfrm>
                <a:custGeom>
                  <a:avLst/>
                  <a:gdLst>
                    <a:gd name="T0" fmla="*/ 3 w 20"/>
                    <a:gd name="T1" fmla="*/ 13 h 23"/>
                    <a:gd name="T2" fmla="*/ 11 w 20"/>
                    <a:gd name="T3" fmla="*/ 3 h 23"/>
                    <a:gd name="T4" fmla="*/ 7 w 20"/>
                    <a:gd name="T5" fmla="*/ 19 h 23"/>
                    <a:gd name="T6" fmla="*/ 3 w 20"/>
                    <a:gd name="T7" fmla="*/ 1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4" name="Freeform 124"/>
                <p:cNvSpPr>
                  <a:spLocks/>
                </p:cNvSpPr>
                <p:nvPr/>
              </p:nvSpPr>
              <p:spPr bwMode="ltGray">
                <a:xfrm>
                  <a:off x="2878" y="2289"/>
                  <a:ext cx="37" cy="53"/>
                </a:xfrm>
                <a:custGeom>
                  <a:avLst/>
                  <a:gdLst>
                    <a:gd name="T0" fmla="*/ 16 w 30"/>
                    <a:gd name="T1" fmla="*/ 33 h 42"/>
                    <a:gd name="T2" fmla="*/ 8 w 30"/>
                    <a:gd name="T3" fmla="*/ 21 h 42"/>
                    <a:gd name="T4" fmla="*/ 0 w 30"/>
                    <a:gd name="T5" fmla="*/ 9 h 42"/>
                    <a:gd name="T6" fmla="*/ 16 w 30"/>
                    <a:gd name="T7" fmla="*/ 3 h 42"/>
                    <a:gd name="T8" fmla="*/ 30 w 30"/>
                    <a:gd name="T9" fmla="*/ 23 h 42"/>
                    <a:gd name="T10" fmla="*/ 28 w 30"/>
                    <a:gd name="T11" fmla="*/ 31 h 42"/>
                    <a:gd name="T12" fmla="*/ 16 w 30"/>
                    <a:gd name="T13" fmla="*/ 33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5" name="Freeform 125"/>
                <p:cNvSpPr>
                  <a:spLocks/>
                </p:cNvSpPr>
                <p:nvPr/>
              </p:nvSpPr>
              <p:spPr bwMode="ltGray">
                <a:xfrm>
                  <a:off x="2435" y="2338"/>
                  <a:ext cx="31" cy="20"/>
                </a:xfrm>
                <a:custGeom>
                  <a:avLst/>
                  <a:gdLst>
                    <a:gd name="T0" fmla="*/ 15 w 25"/>
                    <a:gd name="T1" fmla="*/ 16 h 16"/>
                    <a:gd name="T2" fmla="*/ 3 w 25"/>
                    <a:gd name="T3" fmla="*/ 8 h 16"/>
                    <a:gd name="T4" fmla="*/ 15 w 25"/>
                    <a:gd name="T5" fmla="*/ 0 h 16"/>
                    <a:gd name="T6" fmla="*/ 15 w 25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6" name="Freeform 126"/>
                <p:cNvSpPr>
                  <a:spLocks/>
                </p:cNvSpPr>
                <p:nvPr/>
              </p:nvSpPr>
              <p:spPr bwMode="ltGray">
                <a:xfrm>
                  <a:off x="2302" y="2363"/>
                  <a:ext cx="81" cy="58"/>
                </a:xfrm>
                <a:custGeom>
                  <a:avLst/>
                  <a:gdLst>
                    <a:gd name="T0" fmla="*/ 14 w 65"/>
                    <a:gd name="T1" fmla="*/ 24 h 46"/>
                    <a:gd name="T2" fmla="*/ 30 w 65"/>
                    <a:gd name="T3" fmla="*/ 4 h 46"/>
                    <a:gd name="T4" fmla="*/ 42 w 65"/>
                    <a:gd name="T5" fmla="*/ 0 h 46"/>
                    <a:gd name="T6" fmla="*/ 58 w 65"/>
                    <a:gd name="T7" fmla="*/ 12 h 46"/>
                    <a:gd name="T8" fmla="*/ 32 w 65"/>
                    <a:gd name="T9" fmla="*/ 26 h 46"/>
                    <a:gd name="T10" fmla="*/ 12 w 65"/>
                    <a:gd name="T11" fmla="*/ 46 h 46"/>
                    <a:gd name="T12" fmla="*/ 8 w 65"/>
                    <a:gd name="T13" fmla="*/ 20 h 46"/>
                    <a:gd name="T14" fmla="*/ 12 w 65"/>
                    <a:gd name="T15" fmla="*/ 14 h 46"/>
                    <a:gd name="T16" fmla="*/ 14 w 65"/>
                    <a:gd name="T17" fmla="*/ 2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7" name="Freeform 127"/>
                <p:cNvSpPr>
                  <a:spLocks/>
                </p:cNvSpPr>
                <p:nvPr/>
              </p:nvSpPr>
              <p:spPr bwMode="ltGray">
                <a:xfrm>
                  <a:off x="2216" y="2357"/>
                  <a:ext cx="85" cy="59"/>
                </a:xfrm>
                <a:custGeom>
                  <a:avLst/>
                  <a:gdLst>
                    <a:gd name="T0" fmla="*/ 0 w 69"/>
                    <a:gd name="T1" fmla="*/ 31 h 47"/>
                    <a:gd name="T2" fmla="*/ 18 w 69"/>
                    <a:gd name="T3" fmla="*/ 25 h 47"/>
                    <a:gd name="T4" fmla="*/ 52 w 69"/>
                    <a:gd name="T5" fmla="*/ 1 h 47"/>
                    <a:gd name="T6" fmla="*/ 64 w 69"/>
                    <a:gd name="T7" fmla="*/ 3 h 47"/>
                    <a:gd name="T8" fmla="*/ 50 w 69"/>
                    <a:gd name="T9" fmla="*/ 19 h 47"/>
                    <a:gd name="T10" fmla="*/ 28 w 69"/>
                    <a:gd name="T11" fmla="*/ 33 h 47"/>
                    <a:gd name="T12" fmla="*/ 22 w 69"/>
                    <a:gd name="T13" fmla="*/ 47 h 47"/>
                    <a:gd name="T14" fmla="*/ 16 w 69"/>
                    <a:gd name="T15" fmla="*/ 45 h 47"/>
                    <a:gd name="T16" fmla="*/ 12 w 69"/>
                    <a:gd name="T17" fmla="*/ 39 h 47"/>
                    <a:gd name="T18" fmla="*/ 0 w 69"/>
                    <a:gd name="T19" fmla="*/ 35 h 47"/>
                    <a:gd name="T20" fmla="*/ 0 w 69"/>
                    <a:gd name="T21" fmla="*/ 3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8" name="Freeform 128"/>
                <p:cNvSpPr>
                  <a:spLocks/>
                </p:cNvSpPr>
                <p:nvPr/>
              </p:nvSpPr>
              <p:spPr bwMode="ltGray">
                <a:xfrm>
                  <a:off x="1761" y="2031"/>
                  <a:ext cx="439" cy="348"/>
                </a:xfrm>
                <a:custGeom>
                  <a:avLst/>
                  <a:gdLst>
                    <a:gd name="T0" fmla="*/ 10 w 355"/>
                    <a:gd name="T1" fmla="*/ 4 h 277"/>
                    <a:gd name="T2" fmla="*/ 36 w 355"/>
                    <a:gd name="T3" fmla="*/ 18 h 277"/>
                    <a:gd name="T4" fmla="*/ 46 w 355"/>
                    <a:gd name="T5" fmla="*/ 30 h 277"/>
                    <a:gd name="T6" fmla="*/ 76 w 355"/>
                    <a:gd name="T7" fmla="*/ 52 h 277"/>
                    <a:gd name="T8" fmla="*/ 92 w 355"/>
                    <a:gd name="T9" fmla="*/ 66 h 277"/>
                    <a:gd name="T10" fmla="*/ 122 w 355"/>
                    <a:gd name="T11" fmla="*/ 98 h 277"/>
                    <a:gd name="T12" fmla="*/ 136 w 355"/>
                    <a:gd name="T13" fmla="*/ 128 h 277"/>
                    <a:gd name="T14" fmla="*/ 148 w 355"/>
                    <a:gd name="T15" fmla="*/ 132 h 277"/>
                    <a:gd name="T16" fmla="*/ 154 w 355"/>
                    <a:gd name="T17" fmla="*/ 150 h 277"/>
                    <a:gd name="T18" fmla="*/ 176 w 355"/>
                    <a:gd name="T19" fmla="*/ 152 h 277"/>
                    <a:gd name="T20" fmla="*/ 170 w 355"/>
                    <a:gd name="T21" fmla="*/ 196 h 277"/>
                    <a:gd name="T22" fmla="*/ 180 w 355"/>
                    <a:gd name="T23" fmla="*/ 224 h 277"/>
                    <a:gd name="T24" fmla="*/ 198 w 355"/>
                    <a:gd name="T25" fmla="*/ 232 h 277"/>
                    <a:gd name="T26" fmla="*/ 216 w 355"/>
                    <a:gd name="T27" fmla="*/ 234 h 277"/>
                    <a:gd name="T28" fmla="*/ 236 w 355"/>
                    <a:gd name="T29" fmla="*/ 242 h 277"/>
                    <a:gd name="T30" fmla="*/ 254 w 355"/>
                    <a:gd name="T31" fmla="*/ 236 h 277"/>
                    <a:gd name="T32" fmla="*/ 272 w 355"/>
                    <a:gd name="T33" fmla="*/ 248 h 277"/>
                    <a:gd name="T34" fmla="*/ 296 w 355"/>
                    <a:gd name="T35" fmla="*/ 256 h 277"/>
                    <a:gd name="T36" fmla="*/ 314 w 355"/>
                    <a:gd name="T37" fmla="*/ 264 h 277"/>
                    <a:gd name="T38" fmla="*/ 352 w 355"/>
                    <a:gd name="T39" fmla="*/ 266 h 277"/>
                    <a:gd name="T40" fmla="*/ 342 w 355"/>
                    <a:gd name="T41" fmla="*/ 274 h 277"/>
                    <a:gd name="T42" fmla="*/ 322 w 355"/>
                    <a:gd name="T43" fmla="*/ 272 h 277"/>
                    <a:gd name="T44" fmla="*/ 300 w 355"/>
                    <a:gd name="T45" fmla="*/ 270 h 277"/>
                    <a:gd name="T46" fmla="*/ 288 w 355"/>
                    <a:gd name="T47" fmla="*/ 266 h 277"/>
                    <a:gd name="T48" fmla="*/ 252 w 355"/>
                    <a:gd name="T49" fmla="*/ 264 h 277"/>
                    <a:gd name="T50" fmla="*/ 234 w 355"/>
                    <a:gd name="T51" fmla="*/ 260 h 277"/>
                    <a:gd name="T52" fmla="*/ 172 w 355"/>
                    <a:gd name="T53" fmla="*/ 242 h 277"/>
                    <a:gd name="T54" fmla="*/ 160 w 355"/>
                    <a:gd name="T55" fmla="*/ 216 h 277"/>
                    <a:gd name="T56" fmla="*/ 126 w 355"/>
                    <a:gd name="T57" fmla="*/ 200 h 277"/>
                    <a:gd name="T58" fmla="*/ 108 w 355"/>
                    <a:gd name="T59" fmla="*/ 186 h 277"/>
                    <a:gd name="T60" fmla="*/ 94 w 355"/>
                    <a:gd name="T61" fmla="*/ 158 h 277"/>
                    <a:gd name="T62" fmla="*/ 68 w 355"/>
                    <a:gd name="T63" fmla="*/ 108 h 277"/>
                    <a:gd name="T64" fmla="*/ 64 w 355"/>
                    <a:gd name="T65" fmla="*/ 102 h 277"/>
                    <a:gd name="T66" fmla="*/ 58 w 355"/>
                    <a:gd name="T67" fmla="*/ 100 h 277"/>
                    <a:gd name="T68" fmla="*/ 54 w 355"/>
                    <a:gd name="T69" fmla="*/ 88 h 277"/>
                    <a:gd name="T70" fmla="*/ 38 w 355"/>
                    <a:gd name="T71" fmla="*/ 58 h 277"/>
                    <a:gd name="T72" fmla="*/ 20 w 355"/>
                    <a:gd name="T73" fmla="*/ 40 h 277"/>
                    <a:gd name="T74" fmla="*/ 4 w 355"/>
                    <a:gd name="T75" fmla="*/ 22 h 277"/>
                    <a:gd name="T76" fmla="*/ 10 w 355"/>
                    <a:gd name="T77" fmla="*/ 2 h 277"/>
                    <a:gd name="T78" fmla="*/ 10 w 355"/>
                    <a:gd name="T79" fmla="*/ 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69" name="Freeform 129"/>
                <p:cNvSpPr>
                  <a:spLocks/>
                </p:cNvSpPr>
                <p:nvPr/>
              </p:nvSpPr>
              <p:spPr bwMode="ltGray">
                <a:xfrm>
                  <a:off x="2030" y="2006"/>
                  <a:ext cx="193" cy="259"/>
                </a:xfrm>
                <a:custGeom>
                  <a:avLst/>
                  <a:gdLst>
                    <a:gd name="T0" fmla="*/ 54 w 156"/>
                    <a:gd name="T1" fmla="*/ 66 h 206"/>
                    <a:gd name="T2" fmla="*/ 66 w 156"/>
                    <a:gd name="T3" fmla="*/ 58 h 206"/>
                    <a:gd name="T4" fmla="*/ 68 w 156"/>
                    <a:gd name="T5" fmla="*/ 52 h 206"/>
                    <a:gd name="T6" fmla="*/ 80 w 156"/>
                    <a:gd name="T7" fmla="*/ 44 h 206"/>
                    <a:gd name="T8" fmla="*/ 106 w 156"/>
                    <a:gd name="T9" fmla="*/ 22 h 206"/>
                    <a:gd name="T10" fmla="*/ 112 w 156"/>
                    <a:gd name="T11" fmla="*/ 4 h 206"/>
                    <a:gd name="T12" fmla="*/ 124 w 156"/>
                    <a:gd name="T13" fmla="*/ 0 h 206"/>
                    <a:gd name="T14" fmla="*/ 150 w 156"/>
                    <a:gd name="T15" fmla="*/ 28 h 206"/>
                    <a:gd name="T16" fmla="*/ 146 w 156"/>
                    <a:gd name="T17" fmla="*/ 44 h 206"/>
                    <a:gd name="T18" fmla="*/ 126 w 156"/>
                    <a:gd name="T19" fmla="*/ 64 h 206"/>
                    <a:gd name="T20" fmla="*/ 132 w 156"/>
                    <a:gd name="T21" fmla="*/ 94 h 206"/>
                    <a:gd name="T22" fmla="*/ 142 w 156"/>
                    <a:gd name="T23" fmla="*/ 110 h 206"/>
                    <a:gd name="T24" fmla="*/ 146 w 156"/>
                    <a:gd name="T25" fmla="*/ 128 h 206"/>
                    <a:gd name="T26" fmla="*/ 128 w 156"/>
                    <a:gd name="T27" fmla="*/ 128 h 206"/>
                    <a:gd name="T28" fmla="*/ 116 w 156"/>
                    <a:gd name="T29" fmla="*/ 146 h 206"/>
                    <a:gd name="T30" fmla="*/ 104 w 156"/>
                    <a:gd name="T31" fmla="*/ 156 h 206"/>
                    <a:gd name="T32" fmla="*/ 100 w 156"/>
                    <a:gd name="T33" fmla="*/ 198 h 206"/>
                    <a:gd name="T34" fmla="*/ 88 w 156"/>
                    <a:gd name="T35" fmla="*/ 202 h 206"/>
                    <a:gd name="T36" fmla="*/ 82 w 156"/>
                    <a:gd name="T37" fmla="*/ 206 h 206"/>
                    <a:gd name="T38" fmla="*/ 76 w 156"/>
                    <a:gd name="T39" fmla="*/ 202 h 206"/>
                    <a:gd name="T40" fmla="*/ 72 w 156"/>
                    <a:gd name="T41" fmla="*/ 190 h 206"/>
                    <a:gd name="T42" fmla="*/ 60 w 156"/>
                    <a:gd name="T43" fmla="*/ 186 h 206"/>
                    <a:gd name="T44" fmla="*/ 42 w 156"/>
                    <a:gd name="T45" fmla="*/ 194 h 206"/>
                    <a:gd name="T46" fmla="*/ 28 w 156"/>
                    <a:gd name="T47" fmla="*/ 186 h 206"/>
                    <a:gd name="T48" fmla="*/ 10 w 156"/>
                    <a:gd name="T49" fmla="*/ 148 h 206"/>
                    <a:gd name="T50" fmla="*/ 4 w 156"/>
                    <a:gd name="T51" fmla="*/ 130 h 206"/>
                    <a:gd name="T52" fmla="*/ 0 w 156"/>
                    <a:gd name="T53" fmla="*/ 118 h 206"/>
                    <a:gd name="T54" fmla="*/ 20 w 156"/>
                    <a:gd name="T55" fmla="*/ 96 h 206"/>
                    <a:gd name="T56" fmla="*/ 32 w 156"/>
                    <a:gd name="T57" fmla="*/ 104 h 206"/>
                    <a:gd name="T58" fmla="*/ 34 w 156"/>
                    <a:gd name="T59" fmla="*/ 80 h 206"/>
                    <a:gd name="T60" fmla="*/ 52 w 156"/>
                    <a:gd name="T61" fmla="*/ 70 h 206"/>
                    <a:gd name="T62" fmla="*/ 54 w 156"/>
                    <a:gd name="T63" fmla="*/ 6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0" name="Freeform 130"/>
                <p:cNvSpPr>
                  <a:spLocks/>
                </p:cNvSpPr>
                <p:nvPr/>
              </p:nvSpPr>
              <p:spPr bwMode="ltGray">
                <a:xfrm>
                  <a:off x="2218" y="2126"/>
                  <a:ext cx="135" cy="48"/>
                </a:xfrm>
                <a:custGeom>
                  <a:avLst/>
                  <a:gdLst>
                    <a:gd name="T0" fmla="*/ 4 w 109"/>
                    <a:gd name="T1" fmla="*/ 32 h 38"/>
                    <a:gd name="T2" fmla="*/ 18 w 109"/>
                    <a:gd name="T3" fmla="*/ 10 h 38"/>
                    <a:gd name="T4" fmla="*/ 46 w 109"/>
                    <a:gd name="T5" fmla="*/ 20 h 38"/>
                    <a:gd name="T6" fmla="*/ 72 w 109"/>
                    <a:gd name="T7" fmla="*/ 14 h 38"/>
                    <a:gd name="T8" fmla="*/ 90 w 109"/>
                    <a:gd name="T9" fmla="*/ 0 h 38"/>
                    <a:gd name="T10" fmla="*/ 76 w 109"/>
                    <a:gd name="T11" fmla="*/ 26 h 38"/>
                    <a:gd name="T12" fmla="*/ 60 w 109"/>
                    <a:gd name="T13" fmla="*/ 38 h 38"/>
                    <a:gd name="T14" fmla="*/ 42 w 109"/>
                    <a:gd name="T15" fmla="*/ 32 h 38"/>
                    <a:gd name="T16" fmla="*/ 14 w 109"/>
                    <a:gd name="T17" fmla="*/ 30 h 38"/>
                    <a:gd name="T18" fmla="*/ 4 w 109"/>
                    <a:gd name="T19" fmla="*/ 3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1" name="Freeform 131"/>
                <p:cNvSpPr>
                  <a:spLocks/>
                </p:cNvSpPr>
                <p:nvPr/>
              </p:nvSpPr>
              <p:spPr bwMode="ltGray">
                <a:xfrm>
                  <a:off x="2211" y="2182"/>
                  <a:ext cx="94" cy="131"/>
                </a:xfrm>
                <a:custGeom>
                  <a:avLst/>
                  <a:gdLst>
                    <a:gd name="T0" fmla="*/ 8 w 76"/>
                    <a:gd name="T1" fmla="*/ 18 h 104"/>
                    <a:gd name="T2" fmla="*/ 18 w 76"/>
                    <a:gd name="T3" fmla="*/ 0 h 104"/>
                    <a:gd name="T4" fmla="*/ 34 w 76"/>
                    <a:gd name="T5" fmla="*/ 18 h 104"/>
                    <a:gd name="T6" fmla="*/ 62 w 76"/>
                    <a:gd name="T7" fmla="*/ 4 h 104"/>
                    <a:gd name="T8" fmla="*/ 46 w 76"/>
                    <a:gd name="T9" fmla="*/ 34 h 104"/>
                    <a:gd name="T10" fmla="*/ 54 w 76"/>
                    <a:gd name="T11" fmla="*/ 48 h 104"/>
                    <a:gd name="T12" fmla="*/ 58 w 76"/>
                    <a:gd name="T13" fmla="*/ 60 h 104"/>
                    <a:gd name="T14" fmla="*/ 46 w 76"/>
                    <a:gd name="T15" fmla="*/ 74 h 104"/>
                    <a:gd name="T16" fmla="*/ 34 w 76"/>
                    <a:gd name="T17" fmla="*/ 60 h 104"/>
                    <a:gd name="T18" fmla="*/ 22 w 76"/>
                    <a:gd name="T19" fmla="*/ 48 h 104"/>
                    <a:gd name="T20" fmla="*/ 28 w 76"/>
                    <a:gd name="T21" fmla="*/ 68 h 104"/>
                    <a:gd name="T22" fmla="*/ 30 w 76"/>
                    <a:gd name="T23" fmla="*/ 74 h 104"/>
                    <a:gd name="T24" fmla="*/ 20 w 76"/>
                    <a:gd name="T25" fmla="*/ 104 h 104"/>
                    <a:gd name="T26" fmla="*/ 12 w 76"/>
                    <a:gd name="T27" fmla="*/ 102 h 104"/>
                    <a:gd name="T28" fmla="*/ 8 w 76"/>
                    <a:gd name="T29" fmla="*/ 90 h 104"/>
                    <a:gd name="T30" fmla="*/ 0 w 76"/>
                    <a:gd name="T31" fmla="*/ 54 h 104"/>
                    <a:gd name="T32" fmla="*/ 2 w 76"/>
                    <a:gd name="T33" fmla="*/ 30 h 104"/>
                    <a:gd name="T34" fmla="*/ 8 w 76"/>
                    <a:gd name="T35" fmla="*/ 1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2" name="Freeform 132"/>
                <p:cNvSpPr>
                  <a:spLocks/>
                </p:cNvSpPr>
                <p:nvPr/>
              </p:nvSpPr>
              <p:spPr bwMode="ltGray">
                <a:xfrm>
                  <a:off x="2368" y="2111"/>
                  <a:ext cx="46" cy="77"/>
                </a:xfrm>
                <a:custGeom>
                  <a:avLst/>
                  <a:gdLst>
                    <a:gd name="T0" fmla="*/ 3 w 37"/>
                    <a:gd name="T1" fmla="*/ 28 h 61"/>
                    <a:gd name="T2" fmla="*/ 13 w 37"/>
                    <a:gd name="T3" fmla="*/ 0 h 61"/>
                    <a:gd name="T4" fmla="*/ 15 w 37"/>
                    <a:gd name="T5" fmla="*/ 28 h 61"/>
                    <a:gd name="T6" fmla="*/ 37 w 37"/>
                    <a:gd name="T7" fmla="*/ 38 h 61"/>
                    <a:gd name="T8" fmla="*/ 19 w 37"/>
                    <a:gd name="T9" fmla="*/ 44 h 61"/>
                    <a:gd name="T10" fmla="*/ 5 w 37"/>
                    <a:gd name="T11" fmla="*/ 58 h 61"/>
                    <a:gd name="T12" fmla="*/ 1 w 37"/>
                    <a:gd name="T13" fmla="*/ 34 h 61"/>
                    <a:gd name="T14" fmla="*/ 3 w 37"/>
                    <a:gd name="T15" fmla="*/ 2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3" name="Freeform 133"/>
                <p:cNvSpPr>
                  <a:spLocks/>
                </p:cNvSpPr>
                <p:nvPr/>
              </p:nvSpPr>
              <p:spPr bwMode="ltGray">
                <a:xfrm>
                  <a:off x="2378" y="2230"/>
                  <a:ext cx="60" cy="36"/>
                </a:xfrm>
                <a:custGeom>
                  <a:avLst/>
                  <a:gdLst>
                    <a:gd name="T0" fmla="*/ 7 w 49"/>
                    <a:gd name="T1" fmla="*/ 0 h 29"/>
                    <a:gd name="T2" fmla="*/ 29 w 49"/>
                    <a:gd name="T3" fmla="*/ 0 h 29"/>
                    <a:gd name="T4" fmla="*/ 49 w 49"/>
                    <a:gd name="T5" fmla="*/ 16 h 29"/>
                    <a:gd name="T6" fmla="*/ 35 w 49"/>
                    <a:gd name="T7" fmla="*/ 14 h 29"/>
                    <a:gd name="T8" fmla="*/ 3 w 49"/>
                    <a:gd name="T9" fmla="*/ 16 h 29"/>
                    <a:gd name="T10" fmla="*/ 7 w 49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4" name="Freeform 134"/>
                <p:cNvSpPr>
                  <a:spLocks/>
                </p:cNvSpPr>
                <p:nvPr/>
              </p:nvSpPr>
              <p:spPr bwMode="ltGray">
                <a:xfrm>
                  <a:off x="2440" y="2174"/>
                  <a:ext cx="75" cy="61"/>
                </a:xfrm>
                <a:custGeom>
                  <a:avLst/>
                  <a:gdLst>
                    <a:gd name="T0" fmla="*/ 21 w 61"/>
                    <a:gd name="T1" fmla="*/ 38 h 48"/>
                    <a:gd name="T2" fmla="*/ 15 w 61"/>
                    <a:gd name="T3" fmla="*/ 26 h 48"/>
                    <a:gd name="T4" fmla="*/ 3 w 61"/>
                    <a:gd name="T5" fmla="*/ 22 h 48"/>
                    <a:gd name="T6" fmla="*/ 13 w 61"/>
                    <a:gd name="T7" fmla="*/ 8 h 48"/>
                    <a:gd name="T8" fmla="*/ 25 w 61"/>
                    <a:gd name="T9" fmla="*/ 0 h 48"/>
                    <a:gd name="T10" fmla="*/ 49 w 61"/>
                    <a:gd name="T11" fmla="*/ 10 h 48"/>
                    <a:gd name="T12" fmla="*/ 53 w 61"/>
                    <a:gd name="T13" fmla="*/ 20 h 48"/>
                    <a:gd name="T14" fmla="*/ 61 w 61"/>
                    <a:gd name="T15" fmla="*/ 32 h 48"/>
                    <a:gd name="T16" fmla="*/ 41 w 61"/>
                    <a:gd name="T17" fmla="*/ 38 h 48"/>
                    <a:gd name="T18" fmla="*/ 23 w 61"/>
                    <a:gd name="T19" fmla="*/ 44 h 48"/>
                    <a:gd name="T20" fmla="*/ 21 w 61"/>
                    <a:gd name="T21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5" name="Freeform 135"/>
                <p:cNvSpPr>
                  <a:spLocks/>
                </p:cNvSpPr>
                <p:nvPr/>
              </p:nvSpPr>
              <p:spPr bwMode="ltGray">
                <a:xfrm>
                  <a:off x="2461" y="2202"/>
                  <a:ext cx="353" cy="229"/>
                </a:xfrm>
                <a:custGeom>
                  <a:avLst/>
                  <a:gdLst>
                    <a:gd name="T0" fmla="*/ 46 w 286"/>
                    <a:gd name="T1" fmla="*/ 28 h 182"/>
                    <a:gd name="T2" fmla="*/ 36 w 286"/>
                    <a:gd name="T3" fmla="*/ 14 h 182"/>
                    <a:gd name="T4" fmla="*/ 26 w 286"/>
                    <a:gd name="T5" fmla="*/ 30 h 182"/>
                    <a:gd name="T6" fmla="*/ 0 w 286"/>
                    <a:gd name="T7" fmla="*/ 24 h 182"/>
                    <a:gd name="T8" fmla="*/ 10 w 286"/>
                    <a:gd name="T9" fmla="*/ 42 h 182"/>
                    <a:gd name="T10" fmla="*/ 16 w 286"/>
                    <a:gd name="T11" fmla="*/ 62 h 182"/>
                    <a:gd name="T12" fmla="*/ 24 w 286"/>
                    <a:gd name="T13" fmla="*/ 48 h 182"/>
                    <a:gd name="T14" fmla="*/ 30 w 286"/>
                    <a:gd name="T15" fmla="*/ 44 h 182"/>
                    <a:gd name="T16" fmla="*/ 48 w 286"/>
                    <a:gd name="T17" fmla="*/ 56 h 182"/>
                    <a:gd name="T18" fmla="*/ 70 w 286"/>
                    <a:gd name="T19" fmla="*/ 62 h 182"/>
                    <a:gd name="T20" fmla="*/ 88 w 286"/>
                    <a:gd name="T21" fmla="*/ 72 h 182"/>
                    <a:gd name="T22" fmla="*/ 106 w 286"/>
                    <a:gd name="T23" fmla="*/ 102 h 182"/>
                    <a:gd name="T24" fmla="*/ 104 w 286"/>
                    <a:gd name="T25" fmla="*/ 122 h 182"/>
                    <a:gd name="T26" fmla="*/ 98 w 286"/>
                    <a:gd name="T27" fmla="*/ 134 h 182"/>
                    <a:gd name="T28" fmla="*/ 122 w 286"/>
                    <a:gd name="T29" fmla="*/ 128 h 182"/>
                    <a:gd name="T30" fmla="*/ 140 w 286"/>
                    <a:gd name="T31" fmla="*/ 140 h 182"/>
                    <a:gd name="T32" fmla="*/ 168 w 286"/>
                    <a:gd name="T33" fmla="*/ 148 h 182"/>
                    <a:gd name="T34" fmla="*/ 174 w 286"/>
                    <a:gd name="T35" fmla="*/ 146 h 182"/>
                    <a:gd name="T36" fmla="*/ 168 w 286"/>
                    <a:gd name="T37" fmla="*/ 134 h 182"/>
                    <a:gd name="T38" fmla="*/ 178 w 286"/>
                    <a:gd name="T39" fmla="*/ 136 h 182"/>
                    <a:gd name="T40" fmla="*/ 186 w 286"/>
                    <a:gd name="T41" fmla="*/ 118 h 182"/>
                    <a:gd name="T42" fmla="*/ 202 w 286"/>
                    <a:gd name="T43" fmla="*/ 122 h 182"/>
                    <a:gd name="T44" fmla="*/ 214 w 286"/>
                    <a:gd name="T45" fmla="*/ 130 h 182"/>
                    <a:gd name="T46" fmla="*/ 244 w 286"/>
                    <a:gd name="T47" fmla="*/ 168 h 182"/>
                    <a:gd name="T48" fmla="*/ 262 w 286"/>
                    <a:gd name="T49" fmla="*/ 178 h 182"/>
                    <a:gd name="T50" fmla="*/ 284 w 286"/>
                    <a:gd name="T51" fmla="*/ 170 h 182"/>
                    <a:gd name="T52" fmla="*/ 268 w 286"/>
                    <a:gd name="T53" fmla="*/ 160 h 182"/>
                    <a:gd name="T54" fmla="*/ 256 w 286"/>
                    <a:gd name="T55" fmla="*/ 138 h 182"/>
                    <a:gd name="T56" fmla="*/ 250 w 286"/>
                    <a:gd name="T57" fmla="*/ 132 h 182"/>
                    <a:gd name="T58" fmla="*/ 248 w 286"/>
                    <a:gd name="T59" fmla="*/ 122 h 182"/>
                    <a:gd name="T60" fmla="*/ 236 w 286"/>
                    <a:gd name="T61" fmla="*/ 116 h 182"/>
                    <a:gd name="T62" fmla="*/ 240 w 286"/>
                    <a:gd name="T63" fmla="*/ 96 h 182"/>
                    <a:gd name="T64" fmla="*/ 220 w 286"/>
                    <a:gd name="T65" fmla="*/ 86 h 182"/>
                    <a:gd name="T66" fmla="*/ 210 w 286"/>
                    <a:gd name="T67" fmla="*/ 70 h 182"/>
                    <a:gd name="T68" fmla="*/ 190 w 286"/>
                    <a:gd name="T69" fmla="*/ 54 h 182"/>
                    <a:gd name="T70" fmla="*/ 168 w 286"/>
                    <a:gd name="T71" fmla="*/ 38 h 182"/>
                    <a:gd name="T72" fmla="*/ 156 w 286"/>
                    <a:gd name="T73" fmla="*/ 34 h 182"/>
                    <a:gd name="T74" fmla="*/ 120 w 286"/>
                    <a:gd name="T75" fmla="*/ 16 h 182"/>
                    <a:gd name="T76" fmla="*/ 102 w 286"/>
                    <a:gd name="T77" fmla="*/ 4 h 182"/>
                    <a:gd name="T78" fmla="*/ 96 w 286"/>
                    <a:gd name="T79" fmla="*/ 0 h 182"/>
                    <a:gd name="T80" fmla="*/ 70 w 286"/>
                    <a:gd name="T81" fmla="*/ 10 h 182"/>
                    <a:gd name="T82" fmla="*/ 56 w 286"/>
                    <a:gd name="T83" fmla="*/ 32 h 182"/>
                    <a:gd name="T84" fmla="*/ 46 w 286"/>
                    <a:gd name="T85" fmla="*/ 2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6" name="Freeform 136"/>
                <p:cNvSpPr>
                  <a:spLocks/>
                </p:cNvSpPr>
                <p:nvPr/>
              </p:nvSpPr>
              <p:spPr bwMode="ltGray">
                <a:xfrm>
                  <a:off x="2766" y="2227"/>
                  <a:ext cx="96" cy="98"/>
                </a:xfrm>
                <a:custGeom>
                  <a:avLst/>
                  <a:gdLst>
                    <a:gd name="T0" fmla="*/ 1 w 78"/>
                    <a:gd name="T1" fmla="*/ 58 h 78"/>
                    <a:gd name="T2" fmla="*/ 27 w 78"/>
                    <a:gd name="T3" fmla="*/ 60 h 78"/>
                    <a:gd name="T4" fmla="*/ 45 w 78"/>
                    <a:gd name="T5" fmla="*/ 48 h 78"/>
                    <a:gd name="T6" fmla="*/ 57 w 78"/>
                    <a:gd name="T7" fmla="*/ 30 h 78"/>
                    <a:gd name="T8" fmla="*/ 43 w 78"/>
                    <a:gd name="T9" fmla="*/ 14 h 78"/>
                    <a:gd name="T10" fmla="*/ 43 w 78"/>
                    <a:gd name="T11" fmla="*/ 4 h 78"/>
                    <a:gd name="T12" fmla="*/ 71 w 78"/>
                    <a:gd name="T13" fmla="*/ 26 h 78"/>
                    <a:gd name="T14" fmla="*/ 67 w 78"/>
                    <a:gd name="T15" fmla="*/ 54 h 78"/>
                    <a:gd name="T16" fmla="*/ 33 w 78"/>
                    <a:gd name="T17" fmla="*/ 78 h 78"/>
                    <a:gd name="T18" fmla="*/ 9 w 78"/>
                    <a:gd name="T19" fmla="*/ 66 h 78"/>
                    <a:gd name="T20" fmla="*/ 3 w 78"/>
                    <a:gd name="T21" fmla="*/ 62 h 78"/>
                    <a:gd name="T22" fmla="*/ 1 w 78"/>
                    <a:gd name="T23" fmla="*/ 5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7" name="Freeform 137"/>
                <p:cNvSpPr>
                  <a:spLocks/>
                </p:cNvSpPr>
                <p:nvPr/>
              </p:nvSpPr>
              <p:spPr bwMode="ltGray">
                <a:xfrm>
                  <a:off x="2971" y="2018"/>
                  <a:ext cx="21" cy="23"/>
                </a:xfrm>
                <a:custGeom>
                  <a:avLst/>
                  <a:gdLst>
                    <a:gd name="T0" fmla="*/ 3 w 17"/>
                    <a:gd name="T1" fmla="*/ 4 h 18"/>
                    <a:gd name="T2" fmla="*/ 3 w 17"/>
                    <a:gd name="T3" fmla="*/ 14 h 18"/>
                    <a:gd name="T4" fmla="*/ 3 w 17"/>
                    <a:gd name="T5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8" name="Freeform 138"/>
                <p:cNvSpPr>
                  <a:spLocks/>
                </p:cNvSpPr>
                <p:nvPr/>
              </p:nvSpPr>
              <p:spPr bwMode="ltGray">
                <a:xfrm>
                  <a:off x="3091" y="2169"/>
                  <a:ext cx="32" cy="28"/>
                </a:xfrm>
                <a:custGeom>
                  <a:avLst/>
                  <a:gdLst>
                    <a:gd name="T0" fmla="*/ 8 w 26"/>
                    <a:gd name="T1" fmla="*/ 14 h 22"/>
                    <a:gd name="T2" fmla="*/ 14 w 26"/>
                    <a:gd name="T3" fmla="*/ 0 h 22"/>
                    <a:gd name="T4" fmla="*/ 14 w 26"/>
                    <a:gd name="T5" fmla="*/ 22 h 22"/>
                    <a:gd name="T6" fmla="*/ 8 w 26"/>
                    <a:gd name="T7" fmla="*/ 1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79" name="Freeform 139"/>
                <p:cNvSpPr>
                  <a:spLocks/>
                </p:cNvSpPr>
                <p:nvPr/>
              </p:nvSpPr>
              <p:spPr bwMode="ltGray">
                <a:xfrm>
                  <a:off x="2699" y="1829"/>
                  <a:ext cx="25" cy="19"/>
                </a:xfrm>
                <a:custGeom>
                  <a:avLst/>
                  <a:gdLst>
                    <a:gd name="T0" fmla="*/ 7 w 20"/>
                    <a:gd name="T1" fmla="*/ 12 h 15"/>
                    <a:gd name="T2" fmla="*/ 17 w 20"/>
                    <a:gd name="T3" fmla="*/ 2 h 15"/>
                    <a:gd name="T4" fmla="*/ 9 w 20"/>
                    <a:gd name="T5" fmla="*/ 12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0" name="Freeform 140"/>
                <p:cNvSpPr>
                  <a:spLocks/>
                </p:cNvSpPr>
                <p:nvPr/>
              </p:nvSpPr>
              <p:spPr bwMode="ltGray">
                <a:xfrm>
                  <a:off x="2494" y="1988"/>
                  <a:ext cx="25" cy="19"/>
                </a:xfrm>
                <a:custGeom>
                  <a:avLst/>
                  <a:gdLst>
                    <a:gd name="T0" fmla="*/ 7 w 20"/>
                    <a:gd name="T1" fmla="*/ 12 h 15"/>
                    <a:gd name="T2" fmla="*/ 15 w 20"/>
                    <a:gd name="T3" fmla="*/ 2 h 15"/>
                    <a:gd name="T4" fmla="*/ 15 w 20"/>
                    <a:gd name="T5" fmla="*/ 14 h 15"/>
                    <a:gd name="T6" fmla="*/ 7 w 20"/>
                    <a:gd name="T7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1" name="Freeform 141"/>
                <p:cNvSpPr>
                  <a:spLocks/>
                </p:cNvSpPr>
                <p:nvPr/>
              </p:nvSpPr>
              <p:spPr bwMode="ltGray">
                <a:xfrm>
                  <a:off x="2270" y="1940"/>
                  <a:ext cx="99" cy="101"/>
                </a:xfrm>
                <a:custGeom>
                  <a:avLst/>
                  <a:gdLst>
                    <a:gd name="T0" fmla="*/ 0 w 80"/>
                    <a:gd name="T1" fmla="*/ 50 h 80"/>
                    <a:gd name="T2" fmla="*/ 14 w 80"/>
                    <a:gd name="T3" fmla="*/ 24 h 80"/>
                    <a:gd name="T4" fmla="*/ 26 w 80"/>
                    <a:gd name="T5" fmla="*/ 20 h 80"/>
                    <a:gd name="T6" fmla="*/ 48 w 80"/>
                    <a:gd name="T7" fmla="*/ 18 h 80"/>
                    <a:gd name="T8" fmla="*/ 58 w 80"/>
                    <a:gd name="T9" fmla="*/ 0 h 80"/>
                    <a:gd name="T10" fmla="*/ 80 w 80"/>
                    <a:gd name="T11" fmla="*/ 40 h 80"/>
                    <a:gd name="T12" fmla="*/ 70 w 80"/>
                    <a:gd name="T13" fmla="*/ 56 h 80"/>
                    <a:gd name="T14" fmla="*/ 54 w 80"/>
                    <a:gd name="T15" fmla="*/ 62 h 80"/>
                    <a:gd name="T16" fmla="*/ 48 w 80"/>
                    <a:gd name="T17" fmla="*/ 80 h 80"/>
                    <a:gd name="T18" fmla="*/ 32 w 80"/>
                    <a:gd name="T19" fmla="*/ 68 h 80"/>
                    <a:gd name="T20" fmla="*/ 38 w 80"/>
                    <a:gd name="T21" fmla="*/ 52 h 80"/>
                    <a:gd name="T22" fmla="*/ 30 w 80"/>
                    <a:gd name="T23" fmla="*/ 28 h 80"/>
                    <a:gd name="T24" fmla="*/ 20 w 80"/>
                    <a:gd name="T25" fmla="*/ 48 h 80"/>
                    <a:gd name="T26" fmla="*/ 8 w 80"/>
                    <a:gd name="T27" fmla="*/ 56 h 80"/>
                    <a:gd name="T28" fmla="*/ 0 w 80"/>
                    <a:gd name="T29" fmla="*/ 5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2" name="Freeform 142"/>
                <p:cNvSpPr>
                  <a:spLocks/>
                </p:cNvSpPr>
                <p:nvPr/>
              </p:nvSpPr>
              <p:spPr bwMode="ltGray">
                <a:xfrm>
                  <a:off x="2236" y="1724"/>
                  <a:ext cx="116" cy="219"/>
                </a:xfrm>
                <a:custGeom>
                  <a:avLst/>
                  <a:gdLst>
                    <a:gd name="T0" fmla="*/ 14 w 94"/>
                    <a:gd name="T1" fmla="*/ 96 h 174"/>
                    <a:gd name="T2" fmla="*/ 26 w 94"/>
                    <a:gd name="T3" fmla="*/ 128 h 174"/>
                    <a:gd name="T4" fmla="*/ 32 w 94"/>
                    <a:gd name="T5" fmla="*/ 108 h 174"/>
                    <a:gd name="T6" fmla="*/ 52 w 94"/>
                    <a:gd name="T7" fmla="*/ 100 h 174"/>
                    <a:gd name="T8" fmla="*/ 46 w 94"/>
                    <a:gd name="T9" fmla="*/ 124 h 174"/>
                    <a:gd name="T10" fmla="*/ 66 w 94"/>
                    <a:gd name="T11" fmla="*/ 126 h 174"/>
                    <a:gd name="T12" fmla="*/ 76 w 94"/>
                    <a:gd name="T13" fmla="*/ 142 h 174"/>
                    <a:gd name="T14" fmla="*/ 58 w 94"/>
                    <a:gd name="T15" fmla="*/ 148 h 174"/>
                    <a:gd name="T16" fmla="*/ 74 w 94"/>
                    <a:gd name="T17" fmla="*/ 174 h 174"/>
                    <a:gd name="T18" fmla="*/ 84 w 94"/>
                    <a:gd name="T19" fmla="*/ 154 h 174"/>
                    <a:gd name="T20" fmla="*/ 82 w 94"/>
                    <a:gd name="T21" fmla="*/ 112 h 174"/>
                    <a:gd name="T22" fmla="*/ 60 w 94"/>
                    <a:gd name="T23" fmla="*/ 106 h 174"/>
                    <a:gd name="T24" fmla="*/ 50 w 94"/>
                    <a:gd name="T25" fmla="*/ 82 h 174"/>
                    <a:gd name="T26" fmla="*/ 34 w 94"/>
                    <a:gd name="T27" fmla="*/ 82 h 174"/>
                    <a:gd name="T28" fmla="*/ 30 w 94"/>
                    <a:gd name="T29" fmla="*/ 70 h 174"/>
                    <a:gd name="T30" fmla="*/ 42 w 94"/>
                    <a:gd name="T31" fmla="*/ 42 h 174"/>
                    <a:gd name="T32" fmla="*/ 30 w 94"/>
                    <a:gd name="T33" fmla="*/ 0 h 174"/>
                    <a:gd name="T34" fmla="*/ 18 w 94"/>
                    <a:gd name="T35" fmla="*/ 22 h 174"/>
                    <a:gd name="T36" fmla="*/ 4 w 94"/>
                    <a:gd name="T37" fmla="*/ 46 h 174"/>
                    <a:gd name="T38" fmla="*/ 14 w 94"/>
                    <a:gd name="T39" fmla="*/ 76 h 174"/>
                    <a:gd name="T40" fmla="*/ 14 w 94"/>
                    <a:gd name="T41" fmla="*/ 9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3" name="Freeform 143"/>
                <p:cNvSpPr>
                  <a:spLocks/>
                </p:cNvSpPr>
                <p:nvPr/>
              </p:nvSpPr>
              <p:spPr bwMode="ltGray">
                <a:xfrm>
                  <a:off x="2268" y="1885"/>
                  <a:ext cx="39" cy="63"/>
                </a:xfrm>
                <a:custGeom>
                  <a:avLst/>
                  <a:gdLst>
                    <a:gd name="T0" fmla="*/ 6 w 32"/>
                    <a:gd name="T1" fmla="*/ 24 h 50"/>
                    <a:gd name="T2" fmla="*/ 12 w 32"/>
                    <a:gd name="T3" fmla="*/ 0 h 50"/>
                    <a:gd name="T4" fmla="*/ 20 w 32"/>
                    <a:gd name="T5" fmla="*/ 16 h 50"/>
                    <a:gd name="T6" fmla="*/ 22 w 32"/>
                    <a:gd name="T7" fmla="*/ 24 h 50"/>
                    <a:gd name="T8" fmla="*/ 28 w 32"/>
                    <a:gd name="T9" fmla="*/ 26 h 50"/>
                    <a:gd name="T10" fmla="*/ 32 w 32"/>
                    <a:gd name="T11" fmla="*/ 38 h 50"/>
                    <a:gd name="T12" fmla="*/ 18 w 32"/>
                    <a:gd name="T13" fmla="*/ 50 h 50"/>
                    <a:gd name="T14" fmla="*/ 6 w 32"/>
                    <a:gd name="T15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4" name="Freeform 144"/>
                <p:cNvSpPr>
                  <a:spLocks/>
                </p:cNvSpPr>
                <p:nvPr/>
              </p:nvSpPr>
              <p:spPr bwMode="ltGray">
                <a:xfrm>
                  <a:off x="2186" y="1900"/>
                  <a:ext cx="53" cy="63"/>
                </a:xfrm>
                <a:custGeom>
                  <a:avLst/>
                  <a:gdLst>
                    <a:gd name="T0" fmla="*/ 0 w 43"/>
                    <a:gd name="T1" fmla="*/ 44 h 50"/>
                    <a:gd name="T2" fmla="*/ 22 w 43"/>
                    <a:gd name="T3" fmla="*/ 20 h 50"/>
                    <a:gd name="T4" fmla="*/ 36 w 43"/>
                    <a:gd name="T5" fmla="*/ 0 h 50"/>
                    <a:gd name="T6" fmla="*/ 24 w 43"/>
                    <a:gd name="T7" fmla="*/ 28 h 50"/>
                    <a:gd name="T8" fmla="*/ 2 w 43"/>
                    <a:gd name="T9" fmla="*/ 50 h 50"/>
                    <a:gd name="T10" fmla="*/ 0 w 43"/>
                    <a:gd name="T11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5" name="Freeform 145"/>
                <p:cNvSpPr>
                  <a:spLocks/>
                </p:cNvSpPr>
                <p:nvPr/>
              </p:nvSpPr>
              <p:spPr bwMode="ltGray">
                <a:xfrm>
                  <a:off x="4822" y="1824"/>
                  <a:ext cx="1268" cy="1779"/>
                </a:xfrm>
                <a:custGeom>
                  <a:avLst/>
                  <a:gdLst>
                    <a:gd name="T0" fmla="*/ 396 w 1026"/>
                    <a:gd name="T1" fmla="*/ 66 h 1413"/>
                    <a:gd name="T2" fmla="*/ 447 w 1026"/>
                    <a:gd name="T3" fmla="*/ 0 h 1413"/>
                    <a:gd name="T4" fmla="*/ 462 w 1026"/>
                    <a:gd name="T5" fmla="*/ 18 h 1413"/>
                    <a:gd name="T6" fmla="*/ 489 w 1026"/>
                    <a:gd name="T7" fmla="*/ 15 h 1413"/>
                    <a:gd name="T8" fmla="*/ 534 w 1026"/>
                    <a:gd name="T9" fmla="*/ 27 h 1413"/>
                    <a:gd name="T10" fmla="*/ 573 w 1026"/>
                    <a:gd name="T11" fmla="*/ 33 h 1413"/>
                    <a:gd name="T12" fmla="*/ 615 w 1026"/>
                    <a:gd name="T13" fmla="*/ 27 h 1413"/>
                    <a:gd name="T14" fmla="*/ 669 w 1026"/>
                    <a:gd name="T15" fmla="*/ 111 h 1413"/>
                    <a:gd name="T16" fmla="*/ 708 w 1026"/>
                    <a:gd name="T17" fmla="*/ 129 h 1413"/>
                    <a:gd name="T18" fmla="*/ 756 w 1026"/>
                    <a:gd name="T19" fmla="*/ 135 h 1413"/>
                    <a:gd name="T20" fmla="*/ 783 w 1026"/>
                    <a:gd name="T21" fmla="*/ 171 h 1413"/>
                    <a:gd name="T22" fmla="*/ 804 w 1026"/>
                    <a:gd name="T23" fmla="*/ 228 h 1413"/>
                    <a:gd name="T24" fmla="*/ 786 w 1026"/>
                    <a:gd name="T25" fmla="*/ 270 h 1413"/>
                    <a:gd name="T26" fmla="*/ 834 w 1026"/>
                    <a:gd name="T27" fmla="*/ 294 h 1413"/>
                    <a:gd name="T28" fmla="*/ 891 w 1026"/>
                    <a:gd name="T29" fmla="*/ 318 h 1413"/>
                    <a:gd name="T30" fmla="*/ 894 w 1026"/>
                    <a:gd name="T31" fmla="*/ 333 h 1413"/>
                    <a:gd name="T32" fmla="*/ 921 w 1026"/>
                    <a:gd name="T33" fmla="*/ 324 h 1413"/>
                    <a:gd name="T34" fmla="*/ 990 w 1026"/>
                    <a:gd name="T35" fmla="*/ 378 h 1413"/>
                    <a:gd name="T36" fmla="*/ 1026 w 1026"/>
                    <a:gd name="T37" fmla="*/ 408 h 1413"/>
                    <a:gd name="T38" fmla="*/ 972 w 1026"/>
                    <a:gd name="T39" fmla="*/ 525 h 1413"/>
                    <a:gd name="T40" fmla="*/ 930 w 1026"/>
                    <a:gd name="T41" fmla="*/ 567 h 1413"/>
                    <a:gd name="T42" fmla="*/ 903 w 1026"/>
                    <a:gd name="T43" fmla="*/ 645 h 1413"/>
                    <a:gd name="T44" fmla="*/ 843 w 1026"/>
                    <a:gd name="T45" fmla="*/ 741 h 1413"/>
                    <a:gd name="T46" fmla="*/ 771 w 1026"/>
                    <a:gd name="T47" fmla="*/ 792 h 1413"/>
                    <a:gd name="T48" fmla="*/ 717 w 1026"/>
                    <a:gd name="T49" fmla="*/ 810 h 1413"/>
                    <a:gd name="T50" fmla="*/ 696 w 1026"/>
                    <a:gd name="T51" fmla="*/ 837 h 1413"/>
                    <a:gd name="T52" fmla="*/ 642 w 1026"/>
                    <a:gd name="T53" fmla="*/ 906 h 1413"/>
                    <a:gd name="T54" fmla="*/ 549 w 1026"/>
                    <a:gd name="T55" fmla="*/ 987 h 1413"/>
                    <a:gd name="T56" fmla="*/ 480 w 1026"/>
                    <a:gd name="T57" fmla="*/ 1023 h 1413"/>
                    <a:gd name="T58" fmla="*/ 459 w 1026"/>
                    <a:gd name="T59" fmla="*/ 1044 h 1413"/>
                    <a:gd name="T60" fmla="*/ 402 w 1026"/>
                    <a:gd name="T61" fmla="*/ 1098 h 1413"/>
                    <a:gd name="T62" fmla="*/ 333 w 1026"/>
                    <a:gd name="T63" fmla="*/ 1125 h 1413"/>
                    <a:gd name="T64" fmla="*/ 291 w 1026"/>
                    <a:gd name="T65" fmla="*/ 1125 h 1413"/>
                    <a:gd name="T66" fmla="*/ 282 w 1026"/>
                    <a:gd name="T67" fmla="*/ 1176 h 1413"/>
                    <a:gd name="T68" fmla="*/ 228 w 1026"/>
                    <a:gd name="T69" fmla="*/ 1218 h 1413"/>
                    <a:gd name="T70" fmla="*/ 174 w 1026"/>
                    <a:gd name="T71" fmla="*/ 1248 h 1413"/>
                    <a:gd name="T72" fmla="*/ 156 w 1026"/>
                    <a:gd name="T73" fmla="*/ 1284 h 1413"/>
                    <a:gd name="T74" fmla="*/ 117 w 1026"/>
                    <a:gd name="T75" fmla="*/ 1314 h 1413"/>
                    <a:gd name="T76" fmla="*/ 63 w 1026"/>
                    <a:gd name="T77" fmla="*/ 1347 h 1413"/>
                    <a:gd name="T78" fmla="*/ 54 w 1026"/>
                    <a:gd name="T79" fmla="*/ 1380 h 1413"/>
                    <a:gd name="T80" fmla="*/ 39 w 1026"/>
                    <a:gd name="T81" fmla="*/ 1410 h 1413"/>
                    <a:gd name="T82" fmla="*/ 18 w 1026"/>
                    <a:gd name="T83" fmla="*/ 1371 h 1413"/>
                    <a:gd name="T84" fmla="*/ 21 w 1026"/>
                    <a:gd name="T85" fmla="*/ 1332 h 1413"/>
                    <a:gd name="T86" fmla="*/ 105 w 1026"/>
                    <a:gd name="T87" fmla="*/ 1215 h 1413"/>
                    <a:gd name="T88" fmla="*/ 201 w 1026"/>
                    <a:gd name="T89" fmla="*/ 1095 h 1413"/>
                    <a:gd name="T90" fmla="*/ 234 w 1026"/>
                    <a:gd name="T91" fmla="*/ 1047 h 1413"/>
                    <a:gd name="T92" fmla="*/ 315 w 1026"/>
                    <a:gd name="T93" fmla="*/ 924 h 1413"/>
                    <a:gd name="T94" fmla="*/ 339 w 1026"/>
                    <a:gd name="T95" fmla="*/ 882 h 1413"/>
                    <a:gd name="T96" fmla="*/ 381 w 1026"/>
                    <a:gd name="T97" fmla="*/ 822 h 1413"/>
                    <a:gd name="T98" fmla="*/ 408 w 1026"/>
                    <a:gd name="T99" fmla="*/ 759 h 1413"/>
                    <a:gd name="T100" fmla="*/ 414 w 1026"/>
                    <a:gd name="T101" fmla="*/ 627 h 1413"/>
                    <a:gd name="T102" fmla="*/ 378 w 1026"/>
                    <a:gd name="T103" fmla="*/ 570 h 1413"/>
                    <a:gd name="T104" fmla="*/ 369 w 1026"/>
                    <a:gd name="T105" fmla="*/ 501 h 1413"/>
                    <a:gd name="T106" fmla="*/ 357 w 1026"/>
                    <a:gd name="T107" fmla="*/ 465 h 1413"/>
                    <a:gd name="T108" fmla="*/ 330 w 1026"/>
                    <a:gd name="T109" fmla="*/ 408 h 1413"/>
                    <a:gd name="T110" fmla="*/ 342 w 1026"/>
                    <a:gd name="T111" fmla="*/ 342 h 1413"/>
                    <a:gd name="T112" fmla="*/ 327 w 1026"/>
                    <a:gd name="T113" fmla="*/ 303 h 1413"/>
                    <a:gd name="T114" fmla="*/ 390 w 1026"/>
                    <a:gd name="T115" fmla="*/ 183 h 1413"/>
                    <a:gd name="T116" fmla="*/ 360 w 1026"/>
                    <a:gd name="T117" fmla="*/ 81 h 1413"/>
                    <a:gd name="T118" fmla="*/ 363 w 1026"/>
                    <a:gd name="T119" fmla="*/ 69 h 1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26" h="1413">
                      <a:moveTo>
                        <a:pt x="363" y="69"/>
                      </a:moveTo>
                      <a:cubicBezTo>
                        <a:pt x="376" y="78"/>
                        <a:pt x="383" y="74"/>
                        <a:pt x="396" y="66"/>
                      </a:cubicBezTo>
                      <a:cubicBezTo>
                        <a:pt x="391" y="42"/>
                        <a:pt x="396" y="27"/>
                        <a:pt x="420" y="21"/>
                      </a:cubicBezTo>
                      <a:cubicBezTo>
                        <a:pt x="430" y="15"/>
                        <a:pt x="437" y="6"/>
                        <a:pt x="447" y="0"/>
                      </a:cubicBezTo>
                      <a:cubicBezTo>
                        <a:pt x="450" y="1"/>
                        <a:pt x="456" y="0"/>
                        <a:pt x="456" y="3"/>
                      </a:cubicBezTo>
                      <a:cubicBezTo>
                        <a:pt x="459" y="22"/>
                        <a:pt x="437" y="24"/>
                        <a:pt x="462" y="18"/>
                      </a:cubicBezTo>
                      <a:cubicBezTo>
                        <a:pt x="465" y="15"/>
                        <a:pt x="467" y="9"/>
                        <a:pt x="471" y="9"/>
                      </a:cubicBezTo>
                      <a:cubicBezTo>
                        <a:pt x="477" y="8"/>
                        <a:pt x="483" y="13"/>
                        <a:pt x="489" y="15"/>
                      </a:cubicBezTo>
                      <a:cubicBezTo>
                        <a:pt x="492" y="16"/>
                        <a:pt x="498" y="18"/>
                        <a:pt x="498" y="18"/>
                      </a:cubicBezTo>
                      <a:cubicBezTo>
                        <a:pt x="506" y="31"/>
                        <a:pt x="517" y="25"/>
                        <a:pt x="534" y="27"/>
                      </a:cubicBezTo>
                      <a:cubicBezTo>
                        <a:pt x="538" y="39"/>
                        <a:pt x="543" y="41"/>
                        <a:pt x="555" y="45"/>
                      </a:cubicBezTo>
                      <a:cubicBezTo>
                        <a:pt x="561" y="41"/>
                        <a:pt x="567" y="37"/>
                        <a:pt x="573" y="33"/>
                      </a:cubicBezTo>
                      <a:cubicBezTo>
                        <a:pt x="576" y="31"/>
                        <a:pt x="582" y="27"/>
                        <a:pt x="582" y="27"/>
                      </a:cubicBezTo>
                      <a:cubicBezTo>
                        <a:pt x="615" y="49"/>
                        <a:pt x="585" y="37"/>
                        <a:pt x="615" y="27"/>
                      </a:cubicBezTo>
                      <a:cubicBezTo>
                        <a:pt x="633" y="33"/>
                        <a:pt x="624" y="50"/>
                        <a:pt x="639" y="60"/>
                      </a:cubicBezTo>
                      <a:cubicBezTo>
                        <a:pt x="643" y="73"/>
                        <a:pt x="658" y="104"/>
                        <a:pt x="669" y="111"/>
                      </a:cubicBezTo>
                      <a:cubicBezTo>
                        <a:pt x="683" y="132"/>
                        <a:pt x="674" y="127"/>
                        <a:pt x="690" y="132"/>
                      </a:cubicBezTo>
                      <a:cubicBezTo>
                        <a:pt x="696" y="131"/>
                        <a:pt x="702" y="130"/>
                        <a:pt x="708" y="129"/>
                      </a:cubicBezTo>
                      <a:cubicBezTo>
                        <a:pt x="714" y="127"/>
                        <a:pt x="726" y="123"/>
                        <a:pt x="726" y="123"/>
                      </a:cubicBezTo>
                      <a:cubicBezTo>
                        <a:pt x="738" y="126"/>
                        <a:pt x="746" y="128"/>
                        <a:pt x="756" y="135"/>
                      </a:cubicBezTo>
                      <a:cubicBezTo>
                        <a:pt x="777" y="167"/>
                        <a:pt x="744" y="118"/>
                        <a:pt x="771" y="153"/>
                      </a:cubicBezTo>
                      <a:cubicBezTo>
                        <a:pt x="775" y="159"/>
                        <a:pt x="783" y="171"/>
                        <a:pt x="783" y="171"/>
                      </a:cubicBezTo>
                      <a:cubicBezTo>
                        <a:pt x="787" y="185"/>
                        <a:pt x="793" y="196"/>
                        <a:pt x="798" y="210"/>
                      </a:cubicBezTo>
                      <a:cubicBezTo>
                        <a:pt x="800" y="216"/>
                        <a:pt x="802" y="222"/>
                        <a:pt x="804" y="228"/>
                      </a:cubicBezTo>
                      <a:cubicBezTo>
                        <a:pt x="805" y="231"/>
                        <a:pt x="807" y="237"/>
                        <a:pt x="807" y="237"/>
                      </a:cubicBezTo>
                      <a:cubicBezTo>
                        <a:pt x="803" y="250"/>
                        <a:pt x="791" y="255"/>
                        <a:pt x="786" y="270"/>
                      </a:cubicBezTo>
                      <a:cubicBezTo>
                        <a:pt x="791" y="286"/>
                        <a:pt x="797" y="277"/>
                        <a:pt x="804" y="267"/>
                      </a:cubicBezTo>
                      <a:cubicBezTo>
                        <a:pt x="833" y="271"/>
                        <a:pt x="829" y="269"/>
                        <a:pt x="834" y="294"/>
                      </a:cubicBezTo>
                      <a:cubicBezTo>
                        <a:pt x="847" y="285"/>
                        <a:pt x="854" y="289"/>
                        <a:pt x="867" y="297"/>
                      </a:cubicBezTo>
                      <a:cubicBezTo>
                        <a:pt x="874" y="308"/>
                        <a:pt x="879" y="314"/>
                        <a:pt x="891" y="318"/>
                      </a:cubicBezTo>
                      <a:cubicBezTo>
                        <a:pt x="892" y="321"/>
                        <a:pt x="895" y="324"/>
                        <a:pt x="894" y="327"/>
                      </a:cubicBezTo>
                      <a:cubicBezTo>
                        <a:pt x="891" y="334"/>
                        <a:pt x="873" y="326"/>
                        <a:pt x="894" y="333"/>
                      </a:cubicBezTo>
                      <a:cubicBezTo>
                        <a:pt x="900" y="331"/>
                        <a:pt x="906" y="329"/>
                        <a:pt x="912" y="327"/>
                      </a:cubicBezTo>
                      <a:cubicBezTo>
                        <a:pt x="915" y="326"/>
                        <a:pt x="921" y="324"/>
                        <a:pt x="921" y="324"/>
                      </a:cubicBezTo>
                      <a:cubicBezTo>
                        <a:pt x="940" y="336"/>
                        <a:pt x="960" y="339"/>
                        <a:pt x="978" y="351"/>
                      </a:cubicBezTo>
                      <a:cubicBezTo>
                        <a:pt x="981" y="361"/>
                        <a:pt x="987" y="368"/>
                        <a:pt x="990" y="378"/>
                      </a:cubicBezTo>
                      <a:cubicBezTo>
                        <a:pt x="999" y="376"/>
                        <a:pt x="1010" y="370"/>
                        <a:pt x="1017" y="381"/>
                      </a:cubicBezTo>
                      <a:cubicBezTo>
                        <a:pt x="1022" y="389"/>
                        <a:pt x="1026" y="408"/>
                        <a:pt x="1026" y="408"/>
                      </a:cubicBezTo>
                      <a:cubicBezTo>
                        <a:pt x="1022" y="438"/>
                        <a:pt x="1023" y="471"/>
                        <a:pt x="996" y="489"/>
                      </a:cubicBezTo>
                      <a:cubicBezTo>
                        <a:pt x="991" y="497"/>
                        <a:pt x="976" y="514"/>
                        <a:pt x="972" y="525"/>
                      </a:cubicBezTo>
                      <a:cubicBezTo>
                        <a:pt x="970" y="531"/>
                        <a:pt x="972" y="541"/>
                        <a:pt x="966" y="543"/>
                      </a:cubicBezTo>
                      <a:cubicBezTo>
                        <a:pt x="951" y="548"/>
                        <a:pt x="943" y="558"/>
                        <a:pt x="930" y="567"/>
                      </a:cubicBezTo>
                      <a:cubicBezTo>
                        <a:pt x="925" y="583"/>
                        <a:pt x="916" y="596"/>
                        <a:pt x="912" y="612"/>
                      </a:cubicBezTo>
                      <a:cubicBezTo>
                        <a:pt x="909" y="623"/>
                        <a:pt x="909" y="635"/>
                        <a:pt x="903" y="645"/>
                      </a:cubicBezTo>
                      <a:cubicBezTo>
                        <a:pt x="899" y="651"/>
                        <a:pt x="893" y="656"/>
                        <a:pt x="891" y="663"/>
                      </a:cubicBezTo>
                      <a:cubicBezTo>
                        <a:pt x="881" y="692"/>
                        <a:pt x="870" y="723"/>
                        <a:pt x="843" y="741"/>
                      </a:cubicBezTo>
                      <a:cubicBezTo>
                        <a:pt x="837" y="758"/>
                        <a:pt x="830" y="759"/>
                        <a:pt x="816" y="768"/>
                      </a:cubicBezTo>
                      <a:cubicBezTo>
                        <a:pt x="805" y="784"/>
                        <a:pt x="789" y="787"/>
                        <a:pt x="771" y="792"/>
                      </a:cubicBezTo>
                      <a:cubicBezTo>
                        <a:pt x="750" y="806"/>
                        <a:pt x="760" y="802"/>
                        <a:pt x="744" y="807"/>
                      </a:cubicBezTo>
                      <a:cubicBezTo>
                        <a:pt x="735" y="804"/>
                        <a:pt x="717" y="810"/>
                        <a:pt x="717" y="810"/>
                      </a:cubicBezTo>
                      <a:cubicBezTo>
                        <a:pt x="713" y="816"/>
                        <a:pt x="710" y="823"/>
                        <a:pt x="705" y="828"/>
                      </a:cubicBezTo>
                      <a:cubicBezTo>
                        <a:pt x="702" y="831"/>
                        <a:pt x="698" y="834"/>
                        <a:pt x="696" y="837"/>
                      </a:cubicBezTo>
                      <a:cubicBezTo>
                        <a:pt x="684" y="853"/>
                        <a:pt x="680" y="880"/>
                        <a:pt x="666" y="894"/>
                      </a:cubicBezTo>
                      <a:cubicBezTo>
                        <a:pt x="659" y="901"/>
                        <a:pt x="698" y="916"/>
                        <a:pt x="642" y="906"/>
                      </a:cubicBezTo>
                      <a:lnTo>
                        <a:pt x="606" y="948"/>
                      </a:lnTo>
                      <a:lnTo>
                        <a:pt x="549" y="987"/>
                      </a:lnTo>
                      <a:lnTo>
                        <a:pt x="525" y="1023"/>
                      </a:lnTo>
                      <a:lnTo>
                        <a:pt x="480" y="1023"/>
                      </a:lnTo>
                      <a:lnTo>
                        <a:pt x="459" y="1017"/>
                      </a:lnTo>
                      <a:lnTo>
                        <a:pt x="459" y="1044"/>
                      </a:lnTo>
                      <a:lnTo>
                        <a:pt x="435" y="1080"/>
                      </a:lnTo>
                      <a:lnTo>
                        <a:pt x="402" y="1098"/>
                      </a:lnTo>
                      <a:lnTo>
                        <a:pt x="351" y="1101"/>
                      </a:lnTo>
                      <a:lnTo>
                        <a:pt x="333" y="1125"/>
                      </a:lnTo>
                      <a:lnTo>
                        <a:pt x="306" y="1146"/>
                      </a:lnTo>
                      <a:lnTo>
                        <a:pt x="291" y="1125"/>
                      </a:lnTo>
                      <a:lnTo>
                        <a:pt x="276" y="1158"/>
                      </a:lnTo>
                      <a:lnTo>
                        <a:pt x="282" y="1176"/>
                      </a:lnTo>
                      <a:lnTo>
                        <a:pt x="249" y="1191"/>
                      </a:lnTo>
                      <a:lnTo>
                        <a:pt x="228" y="1218"/>
                      </a:lnTo>
                      <a:lnTo>
                        <a:pt x="201" y="1215"/>
                      </a:lnTo>
                      <a:lnTo>
                        <a:pt x="174" y="1248"/>
                      </a:lnTo>
                      <a:lnTo>
                        <a:pt x="177" y="1263"/>
                      </a:lnTo>
                      <a:lnTo>
                        <a:pt x="156" y="1284"/>
                      </a:lnTo>
                      <a:lnTo>
                        <a:pt x="138" y="1290"/>
                      </a:lnTo>
                      <a:lnTo>
                        <a:pt x="117" y="1314"/>
                      </a:lnTo>
                      <a:lnTo>
                        <a:pt x="96" y="1314"/>
                      </a:lnTo>
                      <a:lnTo>
                        <a:pt x="63" y="1347"/>
                      </a:lnTo>
                      <a:lnTo>
                        <a:pt x="39" y="1368"/>
                      </a:lnTo>
                      <a:lnTo>
                        <a:pt x="54" y="1380"/>
                      </a:lnTo>
                      <a:lnTo>
                        <a:pt x="66" y="1413"/>
                      </a:lnTo>
                      <a:lnTo>
                        <a:pt x="39" y="1410"/>
                      </a:lnTo>
                      <a:lnTo>
                        <a:pt x="0" y="1392"/>
                      </a:lnTo>
                      <a:lnTo>
                        <a:pt x="18" y="1371"/>
                      </a:lnTo>
                      <a:lnTo>
                        <a:pt x="9" y="1344"/>
                      </a:lnTo>
                      <a:lnTo>
                        <a:pt x="21" y="1332"/>
                      </a:lnTo>
                      <a:lnTo>
                        <a:pt x="45" y="1305"/>
                      </a:lnTo>
                      <a:lnTo>
                        <a:pt x="105" y="1215"/>
                      </a:lnTo>
                      <a:lnTo>
                        <a:pt x="159" y="1134"/>
                      </a:lnTo>
                      <a:lnTo>
                        <a:pt x="201" y="1095"/>
                      </a:lnTo>
                      <a:lnTo>
                        <a:pt x="219" y="1053"/>
                      </a:lnTo>
                      <a:lnTo>
                        <a:pt x="234" y="1047"/>
                      </a:lnTo>
                      <a:lnTo>
                        <a:pt x="300" y="966"/>
                      </a:lnTo>
                      <a:lnTo>
                        <a:pt x="315" y="924"/>
                      </a:lnTo>
                      <a:lnTo>
                        <a:pt x="333" y="912"/>
                      </a:lnTo>
                      <a:lnTo>
                        <a:pt x="339" y="882"/>
                      </a:lnTo>
                      <a:lnTo>
                        <a:pt x="357" y="858"/>
                      </a:lnTo>
                      <a:cubicBezTo>
                        <a:pt x="364" y="844"/>
                        <a:pt x="370" y="833"/>
                        <a:pt x="381" y="822"/>
                      </a:cubicBezTo>
                      <a:cubicBezTo>
                        <a:pt x="386" y="806"/>
                        <a:pt x="382" y="816"/>
                        <a:pt x="396" y="795"/>
                      </a:cubicBezTo>
                      <a:cubicBezTo>
                        <a:pt x="401" y="787"/>
                        <a:pt x="405" y="769"/>
                        <a:pt x="408" y="759"/>
                      </a:cubicBezTo>
                      <a:cubicBezTo>
                        <a:pt x="418" y="728"/>
                        <a:pt x="428" y="697"/>
                        <a:pt x="438" y="666"/>
                      </a:cubicBezTo>
                      <a:cubicBezTo>
                        <a:pt x="434" y="648"/>
                        <a:pt x="429" y="637"/>
                        <a:pt x="414" y="627"/>
                      </a:cubicBezTo>
                      <a:lnTo>
                        <a:pt x="387" y="597"/>
                      </a:lnTo>
                      <a:cubicBezTo>
                        <a:pt x="387" y="597"/>
                        <a:pt x="378" y="570"/>
                        <a:pt x="378" y="570"/>
                      </a:cubicBezTo>
                      <a:cubicBezTo>
                        <a:pt x="377" y="567"/>
                        <a:pt x="375" y="561"/>
                        <a:pt x="375" y="561"/>
                      </a:cubicBezTo>
                      <a:cubicBezTo>
                        <a:pt x="374" y="551"/>
                        <a:pt x="372" y="516"/>
                        <a:pt x="369" y="501"/>
                      </a:cubicBezTo>
                      <a:cubicBezTo>
                        <a:pt x="369" y="501"/>
                        <a:pt x="362" y="479"/>
                        <a:pt x="360" y="474"/>
                      </a:cubicBezTo>
                      <a:cubicBezTo>
                        <a:pt x="359" y="471"/>
                        <a:pt x="357" y="465"/>
                        <a:pt x="357" y="465"/>
                      </a:cubicBezTo>
                      <a:cubicBezTo>
                        <a:pt x="356" y="460"/>
                        <a:pt x="354" y="420"/>
                        <a:pt x="348" y="414"/>
                      </a:cubicBezTo>
                      <a:cubicBezTo>
                        <a:pt x="344" y="410"/>
                        <a:pt x="330" y="408"/>
                        <a:pt x="330" y="408"/>
                      </a:cubicBezTo>
                      <a:cubicBezTo>
                        <a:pt x="325" y="393"/>
                        <a:pt x="329" y="379"/>
                        <a:pt x="324" y="363"/>
                      </a:cubicBezTo>
                      <a:cubicBezTo>
                        <a:pt x="328" y="351"/>
                        <a:pt x="335" y="353"/>
                        <a:pt x="342" y="342"/>
                      </a:cubicBezTo>
                      <a:cubicBezTo>
                        <a:pt x="346" y="327"/>
                        <a:pt x="346" y="321"/>
                        <a:pt x="333" y="312"/>
                      </a:cubicBezTo>
                      <a:cubicBezTo>
                        <a:pt x="331" y="309"/>
                        <a:pt x="327" y="307"/>
                        <a:pt x="327" y="303"/>
                      </a:cubicBezTo>
                      <a:cubicBezTo>
                        <a:pt x="327" y="285"/>
                        <a:pt x="348" y="234"/>
                        <a:pt x="366" y="228"/>
                      </a:cubicBezTo>
                      <a:cubicBezTo>
                        <a:pt x="372" y="211"/>
                        <a:pt x="384" y="200"/>
                        <a:pt x="390" y="183"/>
                      </a:cubicBezTo>
                      <a:cubicBezTo>
                        <a:pt x="382" y="158"/>
                        <a:pt x="381" y="161"/>
                        <a:pt x="387" y="132"/>
                      </a:cubicBezTo>
                      <a:cubicBezTo>
                        <a:pt x="381" y="114"/>
                        <a:pt x="376" y="91"/>
                        <a:pt x="360" y="81"/>
                      </a:cubicBezTo>
                      <a:cubicBezTo>
                        <a:pt x="352" y="69"/>
                        <a:pt x="339" y="70"/>
                        <a:pt x="354" y="60"/>
                      </a:cubicBezTo>
                      <a:cubicBezTo>
                        <a:pt x="365" y="64"/>
                        <a:pt x="363" y="60"/>
                        <a:pt x="363" y="6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6" name="Freeform 146"/>
                <p:cNvSpPr>
                  <a:spLocks/>
                </p:cNvSpPr>
                <p:nvPr/>
              </p:nvSpPr>
              <p:spPr bwMode="ltGray">
                <a:xfrm>
                  <a:off x="5015" y="3516"/>
                  <a:ext cx="58" cy="49"/>
                </a:xfrm>
                <a:custGeom>
                  <a:avLst/>
                  <a:gdLst>
                    <a:gd name="T0" fmla="*/ 0 w 47"/>
                    <a:gd name="T1" fmla="*/ 24 h 39"/>
                    <a:gd name="T2" fmla="*/ 18 w 47"/>
                    <a:gd name="T3" fmla="*/ 0 h 39"/>
                    <a:gd name="T4" fmla="*/ 42 w 47"/>
                    <a:gd name="T5" fmla="*/ 18 h 39"/>
                    <a:gd name="T6" fmla="*/ 24 w 47"/>
                    <a:gd name="T7" fmla="*/ 39 h 39"/>
                    <a:gd name="T8" fmla="*/ 15 w 47"/>
                    <a:gd name="T9" fmla="*/ 36 h 39"/>
                    <a:gd name="T10" fmla="*/ 12 w 47"/>
                    <a:gd name="T11" fmla="*/ 27 h 39"/>
                    <a:gd name="T12" fmla="*/ 0 w 47"/>
                    <a:gd name="T13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39">
                      <a:moveTo>
                        <a:pt x="0" y="24"/>
                      </a:moveTo>
                      <a:cubicBezTo>
                        <a:pt x="3" y="10"/>
                        <a:pt x="4" y="5"/>
                        <a:pt x="18" y="0"/>
                      </a:cubicBezTo>
                      <a:cubicBezTo>
                        <a:pt x="31" y="9"/>
                        <a:pt x="26" y="14"/>
                        <a:pt x="42" y="18"/>
                      </a:cubicBezTo>
                      <a:cubicBezTo>
                        <a:pt x="47" y="33"/>
                        <a:pt x="38" y="36"/>
                        <a:pt x="24" y="39"/>
                      </a:cubicBezTo>
                      <a:cubicBezTo>
                        <a:pt x="21" y="38"/>
                        <a:pt x="17" y="38"/>
                        <a:pt x="15" y="36"/>
                      </a:cubicBezTo>
                      <a:cubicBezTo>
                        <a:pt x="13" y="34"/>
                        <a:pt x="14" y="29"/>
                        <a:pt x="12" y="27"/>
                      </a:cubicBezTo>
                      <a:cubicBezTo>
                        <a:pt x="9" y="24"/>
                        <a:pt x="0" y="24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7" name="Freeform 147"/>
                <p:cNvSpPr>
                  <a:spLocks/>
                </p:cNvSpPr>
                <p:nvPr/>
              </p:nvSpPr>
              <p:spPr bwMode="ltGray">
                <a:xfrm>
                  <a:off x="4077" y="903"/>
                  <a:ext cx="1217" cy="1062"/>
                </a:xfrm>
                <a:custGeom>
                  <a:avLst/>
                  <a:gdLst>
                    <a:gd name="T0" fmla="*/ 406 w 984"/>
                    <a:gd name="T1" fmla="*/ 6 h 844"/>
                    <a:gd name="T2" fmla="*/ 502 w 984"/>
                    <a:gd name="T3" fmla="*/ 34 h 844"/>
                    <a:gd name="T4" fmla="*/ 550 w 984"/>
                    <a:gd name="T5" fmla="*/ 38 h 844"/>
                    <a:gd name="T6" fmla="*/ 578 w 984"/>
                    <a:gd name="T7" fmla="*/ 130 h 844"/>
                    <a:gd name="T8" fmla="*/ 586 w 984"/>
                    <a:gd name="T9" fmla="*/ 90 h 844"/>
                    <a:gd name="T10" fmla="*/ 606 w 984"/>
                    <a:gd name="T11" fmla="*/ 70 h 844"/>
                    <a:gd name="T12" fmla="*/ 642 w 984"/>
                    <a:gd name="T13" fmla="*/ 126 h 844"/>
                    <a:gd name="T14" fmla="*/ 682 w 984"/>
                    <a:gd name="T15" fmla="*/ 98 h 844"/>
                    <a:gd name="T16" fmla="*/ 706 w 984"/>
                    <a:gd name="T17" fmla="*/ 86 h 844"/>
                    <a:gd name="T18" fmla="*/ 762 w 984"/>
                    <a:gd name="T19" fmla="*/ 2 h 844"/>
                    <a:gd name="T20" fmla="*/ 798 w 984"/>
                    <a:gd name="T21" fmla="*/ 70 h 844"/>
                    <a:gd name="T22" fmla="*/ 798 w 984"/>
                    <a:gd name="T23" fmla="*/ 130 h 844"/>
                    <a:gd name="T24" fmla="*/ 790 w 984"/>
                    <a:gd name="T25" fmla="*/ 158 h 844"/>
                    <a:gd name="T26" fmla="*/ 766 w 984"/>
                    <a:gd name="T27" fmla="*/ 162 h 844"/>
                    <a:gd name="T28" fmla="*/ 762 w 984"/>
                    <a:gd name="T29" fmla="*/ 186 h 844"/>
                    <a:gd name="T30" fmla="*/ 802 w 984"/>
                    <a:gd name="T31" fmla="*/ 226 h 844"/>
                    <a:gd name="T32" fmla="*/ 786 w 984"/>
                    <a:gd name="T33" fmla="*/ 322 h 844"/>
                    <a:gd name="T34" fmla="*/ 830 w 984"/>
                    <a:gd name="T35" fmla="*/ 414 h 844"/>
                    <a:gd name="T36" fmla="*/ 854 w 984"/>
                    <a:gd name="T37" fmla="*/ 450 h 844"/>
                    <a:gd name="T38" fmla="*/ 830 w 984"/>
                    <a:gd name="T39" fmla="*/ 450 h 844"/>
                    <a:gd name="T40" fmla="*/ 746 w 984"/>
                    <a:gd name="T41" fmla="*/ 378 h 844"/>
                    <a:gd name="T42" fmla="*/ 678 w 984"/>
                    <a:gd name="T43" fmla="*/ 402 h 844"/>
                    <a:gd name="T44" fmla="*/ 590 w 984"/>
                    <a:gd name="T45" fmla="*/ 442 h 844"/>
                    <a:gd name="T46" fmla="*/ 642 w 984"/>
                    <a:gd name="T47" fmla="*/ 578 h 844"/>
                    <a:gd name="T48" fmla="*/ 710 w 984"/>
                    <a:gd name="T49" fmla="*/ 610 h 844"/>
                    <a:gd name="T50" fmla="*/ 738 w 984"/>
                    <a:gd name="T51" fmla="*/ 550 h 844"/>
                    <a:gd name="T52" fmla="*/ 774 w 984"/>
                    <a:gd name="T53" fmla="*/ 570 h 844"/>
                    <a:gd name="T54" fmla="*/ 766 w 984"/>
                    <a:gd name="T55" fmla="*/ 630 h 844"/>
                    <a:gd name="T56" fmla="*/ 802 w 984"/>
                    <a:gd name="T57" fmla="*/ 670 h 844"/>
                    <a:gd name="T58" fmla="*/ 838 w 984"/>
                    <a:gd name="T59" fmla="*/ 658 h 844"/>
                    <a:gd name="T60" fmla="*/ 922 w 984"/>
                    <a:gd name="T61" fmla="*/ 806 h 844"/>
                    <a:gd name="T62" fmla="*/ 942 w 984"/>
                    <a:gd name="T63" fmla="*/ 826 h 844"/>
                    <a:gd name="T64" fmla="*/ 874 w 984"/>
                    <a:gd name="T65" fmla="*/ 810 h 844"/>
                    <a:gd name="T66" fmla="*/ 830 w 984"/>
                    <a:gd name="T67" fmla="*/ 758 h 844"/>
                    <a:gd name="T68" fmla="*/ 778 w 984"/>
                    <a:gd name="T69" fmla="*/ 710 h 844"/>
                    <a:gd name="T70" fmla="*/ 702 w 984"/>
                    <a:gd name="T71" fmla="*/ 662 h 844"/>
                    <a:gd name="T72" fmla="*/ 614 w 984"/>
                    <a:gd name="T73" fmla="*/ 646 h 844"/>
                    <a:gd name="T74" fmla="*/ 506 w 984"/>
                    <a:gd name="T75" fmla="*/ 594 h 844"/>
                    <a:gd name="T76" fmla="*/ 462 w 984"/>
                    <a:gd name="T77" fmla="*/ 506 h 844"/>
                    <a:gd name="T78" fmla="*/ 430 w 984"/>
                    <a:gd name="T79" fmla="*/ 462 h 844"/>
                    <a:gd name="T80" fmla="*/ 382 w 984"/>
                    <a:gd name="T81" fmla="*/ 430 h 844"/>
                    <a:gd name="T82" fmla="*/ 342 w 984"/>
                    <a:gd name="T83" fmla="*/ 370 h 844"/>
                    <a:gd name="T84" fmla="*/ 354 w 984"/>
                    <a:gd name="T85" fmla="*/ 414 h 844"/>
                    <a:gd name="T86" fmla="*/ 418 w 984"/>
                    <a:gd name="T87" fmla="*/ 494 h 844"/>
                    <a:gd name="T88" fmla="*/ 422 w 984"/>
                    <a:gd name="T89" fmla="*/ 526 h 844"/>
                    <a:gd name="T90" fmla="*/ 394 w 984"/>
                    <a:gd name="T91" fmla="*/ 498 h 844"/>
                    <a:gd name="T92" fmla="*/ 354 w 984"/>
                    <a:gd name="T93" fmla="*/ 466 h 844"/>
                    <a:gd name="T94" fmla="*/ 314 w 984"/>
                    <a:gd name="T95" fmla="*/ 402 h 844"/>
                    <a:gd name="T96" fmla="*/ 266 w 984"/>
                    <a:gd name="T97" fmla="*/ 346 h 844"/>
                    <a:gd name="T98" fmla="*/ 210 w 984"/>
                    <a:gd name="T99" fmla="*/ 314 h 844"/>
                    <a:gd name="T100" fmla="*/ 154 w 984"/>
                    <a:gd name="T101" fmla="*/ 238 h 844"/>
                    <a:gd name="T102" fmla="*/ 66 w 984"/>
                    <a:gd name="T103" fmla="*/ 66 h 844"/>
                    <a:gd name="T104" fmla="*/ 34 w 984"/>
                    <a:gd name="T105" fmla="*/ 38 h 844"/>
                    <a:gd name="T106" fmla="*/ 46 w 984"/>
                    <a:gd name="T107" fmla="*/ 22 h 844"/>
                    <a:gd name="T108" fmla="*/ 102 w 984"/>
                    <a:gd name="T109" fmla="*/ 70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8" name="Freeform 148"/>
                <p:cNvSpPr>
                  <a:spLocks/>
                </p:cNvSpPr>
                <p:nvPr/>
              </p:nvSpPr>
              <p:spPr bwMode="ltGray">
                <a:xfrm>
                  <a:off x="3702" y="1646"/>
                  <a:ext cx="44" cy="60"/>
                </a:xfrm>
                <a:custGeom>
                  <a:avLst/>
                  <a:gdLst>
                    <a:gd name="T0" fmla="*/ 6 w 36"/>
                    <a:gd name="T1" fmla="*/ 28 h 48"/>
                    <a:gd name="T2" fmla="*/ 10 w 36"/>
                    <a:gd name="T3" fmla="*/ 48 h 48"/>
                    <a:gd name="T4" fmla="*/ 6 w 36"/>
                    <a:gd name="T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89" name="Freeform 149"/>
                <p:cNvSpPr>
                  <a:spLocks/>
                </p:cNvSpPr>
                <p:nvPr/>
              </p:nvSpPr>
              <p:spPr bwMode="ltGray">
                <a:xfrm>
                  <a:off x="3670" y="1624"/>
                  <a:ext cx="44" cy="47"/>
                </a:xfrm>
                <a:custGeom>
                  <a:avLst/>
                  <a:gdLst>
                    <a:gd name="T0" fmla="*/ 0 w 36"/>
                    <a:gd name="T1" fmla="*/ 5 h 37"/>
                    <a:gd name="T2" fmla="*/ 12 w 36"/>
                    <a:gd name="T3" fmla="*/ 1 h 37"/>
                    <a:gd name="T4" fmla="*/ 36 w 36"/>
                    <a:gd name="T5" fmla="*/ 17 h 37"/>
                    <a:gd name="T6" fmla="*/ 8 w 36"/>
                    <a:gd name="T7" fmla="*/ 17 h 37"/>
                    <a:gd name="T8" fmla="*/ 0 w 36"/>
                    <a:gd name="T9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0" name="Freeform 150"/>
                <p:cNvSpPr>
                  <a:spLocks/>
                </p:cNvSpPr>
                <p:nvPr/>
              </p:nvSpPr>
              <p:spPr bwMode="ltGray">
                <a:xfrm>
                  <a:off x="5074" y="1513"/>
                  <a:ext cx="210" cy="121"/>
                </a:xfrm>
                <a:custGeom>
                  <a:avLst/>
                  <a:gdLst>
                    <a:gd name="T0" fmla="*/ 0 w 170"/>
                    <a:gd name="T1" fmla="*/ 49 h 96"/>
                    <a:gd name="T2" fmla="*/ 28 w 170"/>
                    <a:gd name="T3" fmla="*/ 25 h 96"/>
                    <a:gd name="T4" fmla="*/ 56 w 170"/>
                    <a:gd name="T5" fmla="*/ 21 h 96"/>
                    <a:gd name="T6" fmla="*/ 80 w 170"/>
                    <a:gd name="T7" fmla="*/ 9 h 96"/>
                    <a:gd name="T8" fmla="*/ 64 w 170"/>
                    <a:gd name="T9" fmla="*/ 25 h 96"/>
                    <a:gd name="T10" fmla="*/ 124 w 170"/>
                    <a:gd name="T11" fmla="*/ 49 h 96"/>
                    <a:gd name="T12" fmla="*/ 160 w 170"/>
                    <a:gd name="T13" fmla="*/ 65 h 96"/>
                    <a:gd name="T14" fmla="*/ 116 w 170"/>
                    <a:gd name="T15" fmla="*/ 77 h 96"/>
                    <a:gd name="T16" fmla="*/ 88 w 170"/>
                    <a:gd name="T17" fmla="*/ 57 h 96"/>
                    <a:gd name="T18" fmla="*/ 76 w 170"/>
                    <a:gd name="T19" fmla="*/ 53 h 96"/>
                    <a:gd name="T20" fmla="*/ 24 w 170"/>
                    <a:gd name="T21" fmla="*/ 41 h 96"/>
                    <a:gd name="T22" fmla="*/ 0 w 170"/>
                    <a:gd name="T23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1" name="Freeform 151"/>
                <p:cNvSpPr>
                  <a:spLocks/>
                </p:cNvSpPr>
                <p:nvPr/>
              </p:nvSpPr>
              <p:spPr bwMode="ltGray">
                <a:xfrm>
                  <a:off x="5296" y="1615"/>
                  <a:ext cx="171" cy="56"/>
                </a:xfrm>
                <a:custGeom>
                  <a:avLst/>
                  <a:gdLst>
                    <a:gd name="T0" fmla="*/ 0 w 138"/>
                    <a:gd name="T1" fmla="*/ 0 h 44"/>
                    <a:gd name="T2" fmla="*/ 52 w 138"/>
                    <a:gd name="T3" fmla="*/ 4 h 44"/>
                    <a:gd name="T4" fmla="*/ 88 w 138"/>
                    <a:gd name="T5" fmla="*/ 24 h 44"/>
                    <a:gd name="T6" fmla="*/ 112 w 138"/>
                    <a:gd name="T7" fmla="*/ 20 h 44"/>
                    <a:gd name="T8" fmla="*/ 108 w 138"/>
                    <a:gd name="T9" fmla="*/ 44 h 44"/>
                    <a:gd name="T10" fmla="*/ 64 w 138"/>
                    <a:gd name="T11" fmla="*/ 40 h 44"/>
                    <a:gd name="T12" fmla="*/ 0 w 138"/>
                    <a:gd name="T13" fmla="*/ 36 h 44"/>
                    <a:gd name="T14" fmla="*/ 28 w 138"/>
                    <a:gd name="T15" fmla="*/ 20 h 44"/>
                    <a:gd name="T16" fmla="*/ 0 w 138"/>
                    <a:gd name="T1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2" name="Freeform 152"/>
                <p:cNvSpPr>
                  <a:spLocks/>
                </p:cNvSpPr>
                <p:nvPr/>
              </p:nvSpPr>
              <p:spPr bwMode="ltGray">
                <a:xfrm>
                  <a:off x="5206" y="1644"/>
                  <a:ext cx="71" cy="53"/>
                </a:xfrm>
                <a:custGeom>
                  <a:avLst/>
                  <a:gdLst>
                    <a:gd name="T0" fmla="*/ 17 w 57"/>
                    <a:gd name="T1" fmla="*/ 25 h 42"/>
                    <a:gd name="T2" fmla="*/ 37 w 57"/>
                    <a:gd name="T3" fmla="*/ 13 h 42"/>
                    <a:gd name="T4" fmla="*/ 17 w 57"/>
                    <a:gd name="T5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3" name="Freeform 153"/>
                <p:cNvSpPr>
                  <a:spLocks/>
                </p:cNvSpPr>
                <p:nvPr/>
              </p:nvSpPr>
              <p:spPr bwMode="ltGray">
                <a:xfrm>
                  <a:off x="5159" y="1484"/>
                  <a:ext cx="48" cy="66"/>
                </a:xfrm>
                <a:custGeom>
                  <a:avLst/>
                  <a:gdLst>
                    <a:gd name="T0" fmla="*/ 19 w 39"/>
                    <a:gd name="T1" fmla="*/ 32 h 52"/>
                    <a:gd name="T2" fmla="*/ 19 w 39"/>
                    <a:gd name="T3" fmla="*/ 0 h 52"/>
                    <a:gd name="T4" fmla="*/ 19 w 39"/>
                    <a:gd name="T5" fmla="*/ 3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4" name="Freeform 154"/>
                <p:cNvSpPr>
                  <a:spLocks/>
                </p:cNvSpPr>
                <p:nvPr/>
              </p:nvSpPr>
              <p:spPr bwMode="ltGray">
                <a:xfrm>
                  <a:off x="5529" y="1685"/>
                  <a:ext cx="54" cy="100"/>
                </a:xfrm>
                <a:custGeom>
                  <a:avLst/>
                  <a:gdLst>
                    <a:gd name="T0" fmla="*/ 4 w 44"/>
                    <a:gd name="T1" fmla="*/ 9 h 80"/>
                    <a:gd name="T2" fmla="*/ 20 w 44"/>
                    <a:gd name="T3" fmla="*/ 33 h 80"/>
                    <a:gd name="T4" fmla="*/ 24 w 44"/>
                    <a:gd name="T5" fmla="*/ 49 h 80"/>
                    <a:gd name="T6" fmla="*/ 36 w 44"/>
                    <a:gd name="T7" fmla="*/ 53 h 80"/>
                    <a:gd name="T8" fmla="*/ 24 w 44"/>
                    <a:gd name="T9" fmla="*/ 73 h 80"/>
                    <a:gd name="T10" fmla="*/ 0 w 44"/>
                    <a:gd name="T11" fmla="*/ 21 h 80"/>
                    <a:gd name="T12" fmla="*/ 4 w 44"/>
                    <a:gd name="T13" fmla="*/ 9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5" name="Freeform 155"/>
                <p:cNvSpPr>
                  <a:spLocks/>
                </p:cNvSpPr>
                <p:nvPr/>
              </p:nvSpPr>
              <p:spPr bwMode="ltGray">
                <a:xfrm>
                  <a:off x="4164" y="90"/>
                  <a:ext cx="859" cy="473"/>
                </a:xfrm>
                <a:custGeom>
                  <a:avLst/>
                  <a:gdLst>
                    <a:gd name="T0" fmla="*/ 164 w 695"/>
                    <a:gd name="T1" fmla="*/ 0 h 376"/>
                    <a:gd name="T2" fmla="*/ 340 w 695"/>
                    <a:gd name="T3" fmla="*/ 68 h 376"/>
                    <a:gd name="T4" fmla="*/ 484 w 695"/>
                    <a:gd name="T5" fmla="*/ 132 h 376"/>
                    <a:gd name="T6" fmla="*/ 612 w 695"/>
                    <a:gd name="T7" fmla="*/ 200 h 376"/>
                    <a:gd name="T8" fmla="*/ 588 w 695"/>
                    <a:gd name="T9" fmla="*/ 208 h 376"/>
                    <a:gd name="T10" fmla="*/ 592 w 695"/>
                    <a:gd name="T11" fmla="*/ 248 h 376"/>
                    <a:gd name="T12" fmla="*/ 596 w 695"/>
                    <a:gd name="T13" fmla="*/ 268 h 376"/>
                    <a:gd name="T14" fmla="*/ 608 w 695"/>
                    <a:gd name="T15" fmla="*/ 304 h 376"/>
                    <a:gd name="T16" fmla="*/ 624 w 695"/>
                    <a:gd name="T17" fmla="*/ 328 h 376"/>
                    <a:gd name="T18" fmla="*/ 684 w 695"/>
                    <a:gd name="T19" fmla="*/ 356 h 376"/>
                    <a:gd name="T20" fmla="*/ 676 w 695"/>
                    <a:gd name="T21" fmla="*/ 376 h 376"/>
                    <a:gd name="T22" fmla="*/ 572 w 695"/>
                    <a:gd name="T23" fmla="*/ 340 h 376"/>
                    <a:gd name="T24" fmla="*/ 540 w 695"/>
                    <a:gd name="T25" fmla="*/ 332 h 376"/>
                    <a:gd name="T26" fmla="*/ 520 w 695"/>
                    <a:gd name="T27" fmla="*/ 304 h 376"/>
                    <a:gd name="T28" fmla="*/ 516 w 695"/>
                    <a:gd name="T29" fmla="*/ 316 h 376"/>
                    <a:gd name="T30" fmla="*/ 480 w 695"/>
                    <a:gd name="T31" fmla="*/ 296 h 376"/>
                    <a:gd name="T32" fmla="*/ 424 w 695"/>
                    <a:gd name="T33" fmla="*/ 264 h 376"/>
                    <a:gd name="T34" fmla="*/ 400 w 695"/>
                    <a:gd name="T35" fmla="*/ 236 h 376"/>
                    <a:gd name="T36" fmla="*/ 368 w 695"/>
                    <a:gd name="T37" fmla="*/ 224 h 376"/>
                    <a:gd name="T38" fmla="*/ 308 w 695"/>
                    <a:gd name="T39" fmla="*/ 192 h 376"/>
                    <a:gd name="T40" fmla="*/ 264 w 695"/>
                    <a:gd name="T41" fmla="*/ 168 h 376"/>
                    <a:gd name="T42" fmla="*/ 180 w 695"/>
                    <a:gd name="T43" fmla="*/ 136 h 376"/>
                    <a:gd name="T44" fmla="*/ 116 w 695"/>
                    <a:gd name="T45" fmla="*/ 132 h 376"/>
                    <a:gd name="T46" fmla="*/ 72 w 695"/>
                    <a:gd name="T47" fmla="*/ 132 h 376"/>
                    <a:gd name="T48" fmla="*/ 68 w 695"/>
                    <a:gd name="T49" fmla="*/ 120 h 376"/>
                    <a:gd name="T50" fmla="*/ 56 w 695"/>
                    <a:gd name="T51" fmla="*/ 112 h 376"/>
                    <a:gd name="T52" fmla="*/ 20 w 695"/>
                    <a:gd name="T53" fmla="*/ 100 h 376"/>
                    <a:gd name="T54" fmla="*/ 0 w 695"/>
                    <a:gd name="T55" fmla="*/ 60 h 376"/>
                    <a:gd name="T56" fmla="*/ 48 w 695"/>
                    <a:gd name="T57" fmla="*/ 40 h 376"/>
                    <a:gd name="T58" fmla="*/ 56 w 695"/>
                    <a:gd name="T59" fmla="*/ 52 h 376"/>
                    <a:gd name="T60" fmla="*/ 80 w 695"/>
                    <a:gd name="T61" fmla="*/ 44 h 376"/>
                    <a:gd name="T62" fmla="*/ 96 w 695"/>
                    <a:gd name="T63" fmla="*/ 48 h 376"/>
                    <a:gd name="T64" fmla="*/ 108 w 695"/>
                    <a:gd name="T65" fmla="*/ 52 h 376"/>
                    <a:gd name="T66" fmla="*/ 96 w 695"/>
                    <a:gd name="T67" fmla="*/ 20 h 376"/>
                    <a:gd name="T68" fmla="*/ 164 w 695"/>
                    <a:gd name="T69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5" h="376">
                      <a:moveTo>
                        <a:pt x="164" y="0"/>
                      </a:moveTo>
                      <a:lnTo>
                        <a:pt x="340" y="68"/>
                      </a:lnTo>
                      <a:lnTo>
                        <a:pt x="484" y="132"/>
                      </a:lnTo>
                      <a:cubicBezTo>
                        <a:pt x="527" y="155"/>
                        <a:pt x="573" y="171"/>
                        <a:pt x="612" y="200"/>
                      </a:cubicBezTo>
                      <a:cubicBezTo>
                        <a:pt x="619" y="205"/>
                        <a:pt x="588" y="208"/>
                        <a:pt x="588" y="208"/>
                      </a:cubicBezTo>
                      <a:cubicBezTo>
                        <a:pt x="577" y="225"/>
                        <a:pt x="568" y="240"/>
                        <a:pt x="592" y="248"/>
                      </a:cubicBezTo>
                      <a:cubicBezTo>
                        <a:pt x="616" y="240"/>
                        <a:pt x="607" y="257"/>
                        <a:pt x="596" y="268"/>
                      </a:cubicBezTo>
                      <a:cubicBezTo>
                        <a:pt x="589" y="289"/>
                        <a:pt x="590" y="276"/>
                        <a:pt x="608" y="304"/>
                      </a:cubicBezTo>
                      <a:cubicBezTo>
                        <a:pt x="613" y="312"/>
                        <a:pt x="615" y="325"/>
                        <a:pt x="624" y="328"/>
                      </a:cubicBezTo>
                      <a:cubicBezTo>
                        <a:pt x="645" y="335"/>
                        <a:pt x="665" y="343"/>
                        <a:pt x="684" y="356"/>
                      </a:cubicBezTo>
                      <a:cubicBezTo>
                        <a:pt x="686" y="363"/>
                        <a:pt x="695" y="376"/>
                        <a:pt x="676" y="376"/>
                      </a:cubicBezTo>
                      <a:cubicBezTo>
                        <a:pt x="658" y="376"/>
                        <a:pt x="591" y="347"/>
                        <a:pt x="572" y="340"/>
                      </a:cubicBezTo>
                      <a:cubicBezTo>
                        <a:pt x="562" y="336"/>
                        <a:pt x="540" y="332"/>
                        <a:pt x="540" y="332"/>
                      </a:cubicBezTo>
                      <a:cubicBezTo>
                        <a:pt x="531" y="304"/>
                        <a:pt x="540" y="311"/>
                        <a:pt x="520" y="304"/>
                      </a:cubicBezTo>
                      <a:cubicBezTo>
                        <a:pt x="519" y="308"/>
                        <a:pt x="520" y="315"/>
                        <a:pt x="516" y="316"/>
                      </a:cubicBezTo>
                      <a:cubicBezTo>
                        <a:pt x="515" y="316"/>
                        <a:pt x="486" y="300"/>
                        <a:pt x="480" y="296"/>
                      </a:cubicBezTo>
                      <a:cubicBezTo>
                        <a:pt x="467" y="277"/>
                        <a:pt x="443" y="277"/>
                        <a:pt x="424" y="264"/>
                      </a:cubicBezTo>
                      <a:cubicBezTo>
                        <a:pt x="414" y="249"/>
                        <a:pt x="406" y="253"/>
                        <a:pt x="400" y="236"/>
                      </a:cubicBezTo>
                      <a:cubicBezTo>
                        <a:pt x="408" y="212"/>
                        <a:pt x="385" y="221"/>
                        <a:pt x="368" y="224"/>
                      </a:cubicBezTo>
                      <a:cubicBezTo>
                        <a:pt x="330" y="216"/>
                        <a:pt x="355" y="200"/>
                        <a:pt x="308" y="192"/>
                      </a:cubicBezTo>
                      <a:cubicBezTo>
                        <a:pt x="282" y="201"/>
                        <a:pt x="294" y="173"/>
                        <a:pt x="264" y="168"/>
                      </a:cubicBezTo>
                      <a:cubicBezTo>
                        <a:pt x="233" y="163"/>
                        <a:pt x="206" y="153"/>
                        <a:pt x="180" y="136"/>
                      </a:cubicBezTo>
                      <a:cubicBezTo>
                        <a:pt x="157" y="141"/>
                        <a:pt x="139" y="138"/>
                        <a:pt x="116" y="132"/>
                      </a:cubicBezTo>
                      <a:cubicBezTo>
                        <a:pt x="100" y="137"/>
                        <a:pt x="93" y="141"/>
                        <a:pt x="72" y="132"/>
                      </a:cubicBezTo>
                      <a:cubicBezTo>
                        <a:pt x="68" y="130"/>
                        <a:pt x="71" y="123"/>
                        <a:pt x="68" y="120"/>
                      </a:cubicBezTo>
                      <a:cubicBezTo>
                        <a:pt x="65" y="116"/>
                        <a:pt x="60" y="115"/>
                        <a:pt x="56" y="112"/>
                      </a:cubicBezTo>
                      <a:cubicBezTo>
                        <a:pt x="38" y="118"/>
                        <a:pt x="31" y="116"/>
                        <a:pt x="20" y="100"/>
                      </a:cubicBezTo>
                      <a:cubicBezTo>
                        <a:pt x="16" y="86"/>
                        <a:pt x="0" y="60"/>
                        <a:pt x="0" y="60"/>
                      </a:cubicBezTo>
                      <a:cubicBezTo>
                        <a:pt x="7" y="38"/>
                        <a:pt x="25" y="43"/>
                        <a:pt x="48" y="40"/>
                      </a:cubicBezTo>
                      <a:cubicBezTo>
                        <a:pt x="51" y="44"/>
                        <a:pt x="51" y="51"/>
                        <a:pt x="56" y="52"/>
                      </a:cubicBezTo>
                      <a:cubicBezTo>
                        <a:pt x="64" y="53"/>
                        <a:pt x="80" y="44"/>
                        <a:pt x="80" y="44"/>
                      </a:cubicBezTo>
                      <a:cubicBezTo>
                        <a:pt x="85" y="45"/>
                        <a:pt x="91" y="46"/>
                        <a:pt x="96" y="48"/>
                      </a:cubicBezTo>
                      <a:cubicBezTo>
                        <a:pt x="100" y="49"/>
                        <a:pt x="106" y="56"/>
                        <a:pt x="108" y="52"/>
                      </a:cubicBezTo>
                      <a:cubicBezTo>
                        <a:pt x="113" y="42"/>
                        <a:pt x="101" y="27"/>
                        <a:pt x="96" y="20"/>
                      </a:cubicBezTo>
                      <a:cubicBezTo>
                        <a:pt x="110" y="11"/>
                        <a:pt x="148" y="0"/>
                        <a:pt x="16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6" name="Freeform 156"/>
                <p:cNvSpPr>
                  <a:spLocks/>
                </p:cNvSpPr>
                <p:nvPr/>
              </p:nvSpPr>
              <p:spPr bwMode="ltGray">
                <a:xfrm>
                  <a:off x="3917" y="138"/>
                  <a:ext cx="257" cy="148"/>
                </a:xfrm>
                <a:custGeom>
                  <a:avLst/>
                  <a:gdLst>
                    <a:gd name="T0" fmla="*/ 16 w 208"/>
                    <a:gd name="T1" fmla="*/ 26 h 118"/>
                    <a:gd name="T2" fmla="*/ 40 w 208"/>
                    <a:gd name="T3" fmla="*/ 22 h 118"/>
                    <a:gd name="T4" fmla="*/ 64 w 208"/>
                    <a:gd name="T5" fmla="*/ 10 h 118"/>
                    <a:gd name="T6" fmla="*/ 88 w 208"/>
                    <a:gd name="T7" fmla="*/ 2 h 118"/>
                    <a:gd name="T8" fmla="*/ 152 w 208"/>
                    <a:gd name="T9" fmla="*/ 6 h 118"/>
                    <a:gd name="T10" fmla="*/ 176 w 208"/>
                    <a:gd name="T11" fmla="*/ 14 h 118"/>
                    <a:gd name="T12" fmla="*/ 184 w 208"/>
                    <a:gd name="T13" fmla="*/ 70 h 118"/>
                    <a:gd name="T14" fmla="*/ 208 w 208"/>
                    <a:gd name="T15" fmla="*/ 102 h 118"/>
                    <a:gd name="T16" fmla="*/ 196 w 208"/>
                    <a:gd name="T17" fmla="*/ 106 h 118"/>
                    <a:gd name="T18" fmla="*/ 184 w 208"/>
                    <a:gd name="T19" fmla="*/ 102 h 118"/>
                    <a:gd name="T20" fmla="*/ 180 w 208"/>
                    <a:gd name="T21" fmla="*/ 114 h 118"/>
                    <a:gd name="T22" fmla="*/ 164 w 208"/>
                    <a:gd name="T23" fmla="*/ 118 h 118"/>
                    <a:gd name="T24" fmla="*/ 144 w 208"/>
                    <a:gd name="T25" fmla="*/ 90 h 118"/>
                    <a:gd name="T26" fmla="*/ 112 w 208"/>
                    <a:gd name="T27" fmla="*/ 70 h 118"/>
                    <a:gd name="T28" fmla="*/ 72 w 208"/>
                    <a:gd name="T29" fmla="*/ 62 h 118"/>
                    <a:gd name="T30" fmla="*/ 24 w 208"/>
                    <a:gd name="T31" fmla="*/ 50 h 118"/>
                    <a:gd name="T32" fmla="*/ 0 w 208"/>
                    <a:gd name="T33" fmla="*/ 42 h 118"/>
                    <a:gd name="T34" fmla="*/ 16 w 208"/>
                    <a:gd name="T35" fmla="*/ 2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8" h="118">
                      <a:moveTo>
                        <a:pt x="16" y="26"/>
                      </a:moveTo>
                      <a:cubicBezTo>
                        <a:pt x="41" y="9"/>
                        <a:pt x="15" y="22"/>
                        <a:pt x="40" y="22"/>
                      </a:cubicBezTo>
                      <a:cubicBezTo>
                        <a:pt x="51" y="22"/>
                        <a:pt x="55" y="14"/>
                        <a:pt x="64" y="10"/>
                      </a:cubicBezTo>
                      <a:cubicBezTo>
                        <a:pt x="72" y="7"/>
                        <a:pt x="88" y="2"/>
                        <a:pt x="88" y="2"/>
                      </a:cubicBezTo>
                      <a:cubicBezTo>
                        <a:pt x="110" y="5"/>
                        <a:pt x="132" y="0"/>
                        <a:pt x="152" y="6"/>
                      </a:cubicBezTo>
                      <a:cubicBezTo>
                        <a:pt x="160" y="8"/>
                        <a:pt x="176" y="14"/>
                        <a:pt x="176" y="14"/>
                      </a:cubicBezTo>
                      <a:cubicBezTo>
                        <a:pt x="172" y="35"/>
                        <a:pt x="158" y="61"/>
                        <a:pt x="184" y="70"/>
                      </a:cubicBezTo>
                      <a:cubicBezTo>
                        <a:pt x="193" y="83"/>
                        <a:pt x="203" y="87"/>
                        <a:pt x="208" y="102"/>
                      </a:cubicBezTo>
                      <a:cubicBezTo>
                        <a:pt x="204" y="103"/>
                        <a:pt x="200" y="106"/>
                        <a:pt x="196" y="106"/>
                      </a:cubicBezTo>
                      <a:cubicBezTo>
                        <a:pt x="192" y="106"/>
                        <a:pt x="188" y="100"/>
                        <a:pt x="184" y="102"/>
                      </a:cubicBezTo>
                      <a:cubicBezTo>
                        <a:pt x="180" y="104"/>
                        <a:pt x="183" y="111"/>
                        <a:pt x="180" y="114"/>
                      </a:cubicBezTo>
                      <a:cubicBezTo>
                        <a:pt x="176" y="117"/>
                        <a:pt x="169" y="117"/>
                        <a:pt x="164" y="118"/>
                      </a:cubicBezTo>
                      <a:cubicBezTo>
                        <a:pt x="126" y="113"/>
                        <a:pt x="127" y="116"/>
                        <a:pt x="144" y="90"/>
                      </a:cubicBezTo>
                      <a:cubicBezTo>
                        <a:pt x="127" y="84"/>
                        <a:pt x="104" y="93"/>
                        <a:pt x="112" y="70"/>
                      </a:cubicBezTo>
                      <a:cubicBezTo>
                        <a:pt x="96" y="59"/>
                        <a:pt x="90" y="68"/>
                        <a:pt x="72" y="62"/>
                      </a:cubicBezTo>
                      <a:cubicBezTo>
                        <a:pt x="65" y="41"/>
                        <a:pt x="45" y="56"/>
                        <a:pt x="24" y="50"/>
                      </a:cubicBezTo>
                      <a:cubicBezTo>
                        <a:pt x="16" y="48"/>
                        <a:pt x="0" y="42"/>
                        <a:pt x="0" y="42"/>
                      </a:cubicBezTo>
                      <a:cubicBezTo>
                        <a:pt x="14" y="32"/>
                        <a:pt x="10" y="38"/>
                        <a:pt x="16" y="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7" name="Freeform 157"/>
                <p:cNvSpPr>
                  <a:spLocks/>
                </p:cNvSpPr>
                <p:nvPr/>
              </p:nvSpPr>
              <p:spPr bwMode="ltGray">
                <a:xfrm>
                  <a:off x="3759" y="347"/>
                  <a:ext cx="103" cy="90"/>
                </a:xfrm>
                <a:custGeom>
                  <a:avLst/>
                  <a:gdLst>
                    <a:gd name="T0" fmla="*/ 12 w 84"/>
                    <a:gd name="T1" fmla="*/ 8 h 72"/>
                    <a:gd name="T2" fmla="*/ 52 w 84"/>
                    <a:gd name="T3" fmla="*/ 12 h 72"/>
                    <a:gd name="T4" fmla="*/ 76 w 84"/>
                    <a:gd name="T5" fmla="*/ 28 h 72"/>
                    <a:gd name="T6" fmla="*/ 68 w 84"/>
                    <a:gd name="T7" fmla="*/ 48 h 72"/>
                    <a:gd name="T8" fmla="*/ 60 w 84"/>
                    <a:gd name="T9" fmla="*/ 72 h 72"/>
                    <a:gd name="T10" fmla="*/ 40 w 84"/>
                    <a:gd name="T11" fmla="*/ 68 h 72"/>
                    <a:gd name="T12" fmla="*/ 16 w 84"/>
                    <a:gd name="T13" fmla="*/ 52 h 72"/>
                    <a:gd name="T14" fmla="*/ 12 w 84"/>
                    <a:gd name="T15" fmla="*/ 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4" h="72">
                      <a:moveTo>
                        <a:pt x="12" y="8"/>
                      </a:moveTo>
                      <a:cubicBezTo>
                        <a:pt x="29" y="4"/>
                        <a:pt x="33" y="0"/>
                        <a:pt x="52" y="12"/>
                      </a:cubicBezTo>
                      <a:cubicBezTo>
                        <a:pt x="60" y="17"/>
                        <a:pt x="76" y="28"/>
                        <a:pt x="76" y="28"/>
                      </a:cubicBezTo>
                      <a:cubicBezTo>
                        <a:pt x="84" y="53"/>
                        <a:pt x="80" y="28"/>
                        <a:pt x="68" y="48"/>
                      </a:cubicBezTo>
                      <a:cubicBezTo>
                        <a:pt x="64" y="55"/>
                        <a:pt x="60" y="72"/>
                        <a:pt x="60" y="72"/>
                      </a:cubicBezTo>
                      <a:cubicBezTo>
                        <a:pt x="53" y="71"/>
                        <a:pt x="46" y="71"/>
                        <a:pt x="40" y="68"/>
                      </a:cubicBezTo>
                      <a:cubicBezTo>
                        <a:pt x="31" y="64"/>
                        <a:pt x="16" y="52"/>
                        <a:pt x="16" y="52"/>
                      </a:cubicBezTo>
                      <a:cubicBezTo>
                        <a:pt x="13" y="34"/>
                        <a:pt x="0" y="20"/>
                        <a:pt x="12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8" name="Freeform 158"/>
                <p:cNvSpPr>
                  <a:spLocks/>
                </p:cNvSpPr>
                <p:nvPr/>
              </p:nvSpPr>
              <p:spPr bwMode="ltGray">
                <a:xfrm>
                  <a:off x="3745" y="280"/>
                  <a:ext cx="48" cy="62"/>
                </a:xfrm>
                <a:custGeom>
                  <a:avLst/>
                  <a:gdLst>
                    <a:gd name="T0" fmla="*/ 7 w 39"/>
                    <a:gd name="T1" fmla="*/ 33 h 49"/>
                    <a:gd name="T2" fmla="*/ 39 w 39"/>
                    <a:gd name="T3" fmla="*/ 21 h 49"/>
                    <a:gd name="T4" fmla="*/ 19 w 39"/>
                    <a:gd name="T5" fmla="*/ 49 h 49"/>
                    <a:gd name="T6" fmla="*/ 7 w 39"/>
                    <a:gd name="T7" fmla="*/ 45 h 49"/>
                    <a:gd name="T8" fmla="*/ 7 w 39"/>
                    <a:gd name="T9" fmla="*/ 3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9">
                      <a:moveTo>
                        <a:pt x="7" y="33"/>
                      </a:moveTo>
                      <a:cubicBezTo>
                        <a:pt x="34" y="6"/>
                        <a:pt x="25" y="0"/>
                        <a:pt x="39" y="21"/>
                      </a:cubicBezTo>
                      <a:cubicBezTo>
                        <a:pt x="30" y="49"/>
                        <a:pt x="39" y="42"/>
                        <a:pt x="19" y="49"/>
                      </a:cubicBezTo>
                      <a:cubicBezTo>
                        <a:pt x="15" y="48"/>
                        <a:pt x="9" y="49"/>
                        <a:pt x="7" y="45"/>
                      </a:cubicBezTo>
                      <a:cubicBezTo>
                        <a:pt x="0" y="32"/>
                        <a:pt x="19" y="33"/>
                        <a:pt x="7" y="3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99" name="Freeform 159"/>
                <p:cNvSpPr>
                  <a:spLocks/>
                </p:cNvSpPr>
                <p:nvPr/>
              </p:nvSpPr>
              <p:spPr bwMode="ltGray">
                <a:xfrm>
                  <a:off x="3823" y="294"/>
                  <a:ext cx="120" cy="69"/>
                </a:xfrm>
                <a:custGeom>
                  <a:avLst/>
                  <a:gdLst>
                    <a:gd name="T0" fmla="*/ 0 w 97"/>
                    <a:gd name="T1" fmla="*/ 10 h 55"/>
                    <a:gd name="T2" fmla="*/ 32 w 97"/>
                    <a:gd name="T3" fmla="*/ 6 h 55"/>
                    <a:gd name="T4" fmla="*/ 92 w 97"/>
                    <a:gd name="T5" fmla="*/ 26 h 55"/>
                    <a:gd name="T6" fmla="*/ 60 w 97"/>
                    <a:gd name="T7" fmla="*/ 34 h 55"/>
                    <a:gd name="T8" fmla="*/ 56 w 97"/>
                    <a:gd name="T9" fmla="*/ 46 h 55"/>
                    <a:gd name="T10" fmla="*/ 44 w 97"/>
                    <a:gd name="T11" fmla="*/ 50 h 55"/>
                    <a:gd name="T12" fmla="*/ 28 w 97"/>
                    <a:gd name="T13" fmla="*/ 30 h 55"/>
                    <a:gd name="T14" fmla="*/ 0 w 97"/>
                    <a:gd name="T15" fmla="*/ 1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55">
                      <a:moveTo>
                        <a:pt x="0" y="10"/>
                      </a:moveTo>
                      <a:cubicBezTo>
                        <a:pt x="21" y="13"/>
                        <a:pt x="39" y="28"/>
                        <a:pt x="32" y="6"/>
                      </a:cubicBezTo>
                      <a:cubicBezTo>
                        <a:pt x="51" y="0"/>
                        <a:pt x="75" y="15"/>
                        <a:pt x="92" y="26"/>
                      </a:cubicBezTo>
                      <a:cubicBezTo>
                        <a:pt x="83" y="53"/>
                        <a:pt x="97" y="25"/>
                        <a:pt x="60" y="34"/>
                      </a:cubicBezTo>
                      <a:cubicBezTo>
                        <a:pt x="56" y="35"/>
                        <a:pt x="59" y="43"/>
                        <a:pt x="56" y="46"/>
                      </a:cubicBezTo>
                      <a:cubicBezTo>
                        <a:pt x="53" y="49"/>
                        <a:pt x="48" y="49"/>
                        <a:pt x="44" y="50"/>
                      </a:cubicBezTo>
                      <a:cubicBezTo>
                        <a:pt x="15" y="40"/>
                        <a:pt x="48" y="55"/>
                        <a:pt x="28" y="30"/>
                      </a:cubicBezTo>
                      <a:cubicBezTo>
                        <a:pt x="22" y="22"/>
                        <a:pt x="8" y="26"/>
                        <a:pt x="0" y="1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0" name="Freeform 160"/>
                <p:cNvSpPr>
                  <a:spLocks/>
                </p:cNvSpPr>
                <p:nvPr/>
              </p:nvSpPr>
              <p:spPr bwMode="ltGray">
                <a:xfrm>
                  <a:off x="3813" y="261"/>
                  <a:ext cx="32" cy="37"/>
                </a:xfrm>
                <a:custGeom>
                  <a:avLst/>
                  <a:gdLst>
                    <a:gd name="T0" fmla="*/ 4 w 26"/>
                    <a:gd name="T1" fmla="*/ 0 h 29"/>
                    <a:gd name="T2" fmla="*/ 0 w 26"/>
                    <a:gd name="T3" fmla="*/ 20 h 29"/>
                    <a:gd name="T4" fmla="*/ 4 w 26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" h="29">
                      <a:moveTo>
                        <a:pt x="4" y="0"/>
                      </a:moveTo>
                      <a:cubicBezTo>
                        <a:pt x="25" y="7"/>
                        <a:pt x="26" y="29"/>
                        <a:pt x="0" y="20"/>
                      </a:cubicBezTo>
                      <a:cubicBezTo>
                        <a:pt x="5" y="5"/>
                        <a:pt x="4" y="12"/>
                        <a:pt x="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1" name="Freeform 161"/>
                <p:cNvSpPr>
                  <a:spLocks/>
                </p:cNvSpPr>
                <p:nvPr/>
              </p:nvSpPr>
              <p:spPr bwMode="ltGray">
                <a:xfrm>
                  <a:off x="3892" y="183"/>
                  <a:ext cx="119" cy="100"/>
                </a:xfrm>
                <a:custGeom>
                  <a:avLst/>
                  <a:gdLst>
                    <a:gd name="T0" fmla="*/ 20 w 96"/>
                    <a:gd name="T1" fmla="*/ 30 h 79"/>
                    <a:gd name="T2" fmla="*/ 48 w 96"/>
                    <a:gd name="T3" fmla="*/ 22 h 79"/>
                    <a:gd name="T4" fmla="*/ 96 w 96"/>
                    <a:gd name="T5" fmla="*/ 42 h 79"/>
                    <a:gd name="T6" fmla="*/ 44 w 96"/>
                    <a:gd name="T7" fmla="*/ 58 h 79"/>
                    <a:gd name="T8" fmla="*/ 40 w 96"/>
                    <a:gd name="T9" fmla="*/ 46 h 79"/>
                    <a:gd name="T10" fmla="*/ 20 w 96"/>
                    <a:gd name="T11" fmla="*/ 3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79">
                      <a:moveTo>
                        <a:pt x="20" y="30"/>
                      </a:moveTo>
                      <a:cubicBezTo>
                        <a:pt x="0" y="0"/>
                        <a:pt x="35" y="18"/>
                        <a:pt x="48" y="22"/>
                      </a:cubicBezTo>
                      <a:cubicBezTo>
                        <a:pt x="65" y="28"/>
                        <a:pt x="79" y="36"/>
                        <a:pt x="96" y="42"/>
                      </a:cubicBezTo>
                      <a:cubicBezTo>
                        <a:pt x="87" y="79"/>
                        <a:pt x="74" y="48"/>
                        <a:pt x="44" y="58"/>
                      </a:cubicBezTo>
                      <a:cubicBezTo>
                        <a:pt x="43" y="54"/>
                        <a:pt x="43" y="48"/>
                        <a:pt x="40" y="46"/>
                      </a:cubicBezTo>
                      <a:cubicBezTo>
                        <a:pt x="17" y="30"/>
                        <a:pt x="11" y="48"/>
                        <a:pt x="20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2" name="Freeform 162"/>
                <p:cNvSpPr>
                  <a:spLocks/>
                </p:cNvSpPr>
                <p:nvPr/>
              </p:nvSpPr>
              <p:spPr bwMode="ltGray">
                <a:xfrm>
                  <a:off x="3959" y="280"/>
                  <a:ext cx="88" cy="58"/>
                </a:xfrm>
                <a:custGeom>
                  <a:avLst/>
                  <a:gdLst>
                    <a:gd name="T0" fmla="*/ 10 w 71"/>
                    <a:gd name="T1" fmla="*/ 5 h 46"/>
                    <a:gd name="T2" fmla="*/ 22 w 71"/>
                    <a:gd name="T3" fmla="*/ 1 h 46"/>
                    <a:gd name="T4" fmla="*/ 46 w 71"/>
                    <a:gd name="T5" fmla="*/ 17 h 46"/>
                    <a:gd name="T6" fmla="*/ 46 w 71"/>
                    <a:gd name="T7" fmla="*/ 45 h 46"/>
                    <a:gd name="T8" fmla="*/ 6 w 71"/>
                    <a:gd name="T9" fmla="*/ 33 h 46"/>
                    <a:gd name="T10" fmla="*/ 10 w 71"/>
                    <a:gd name="T11" fmla="*/ 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1" h="46">
                      <a:moveTo>
                        <a:pt x="10" y="5"/>
                      </a:moveTo>
                      <a:cubicBezTo>
                        <a:pt x="14" y="4"/>
                        <a:pt x="18" y="0"/>
                        <a:pt x="22" y="1"/>
                      </a:cubicBezTo>
                      <a:cubicBezTo>
                        <a:pt x="31" y="4"/>
                        <a:pt x="46" y="17"/>
                        <a:pt x="46" y="17"/>
                      </a:cubicBezTo>
                      <a:cubicBezTo>
                        <a:pt x="65" y="46"/>
                        <a:pt x="71" y="39"/>
                        <a:pt x="46" y="45"/>
                      </a:cubicBezTo>
                      <a:cubicBezTo>
                        <a:pt x="32" y="42"/>
                        <a:pt x="6" y="33"/>
                        <a:pt x="6" y="33"/>
                      </a:cubicBezTo>
                      <a:cubicBezTo>
                        <a:pt x="2" y="21"/>
                        <a:pt x="0" y="15"/>
                        <a:pt x="1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3" name="Freeform 163"/>
                <p:cNvSpPr>
                  <a:spLocks/>
                </p:cNvSpPr>
                <p:nvPr/>
              </p:nvSpPr>
              <p:spPr bwMode="ltGray">
                <a:xfrm>
                  <a:off x="4016" y="344"/>
                  <a:ext cx="105" cy="77"/>
                </a:xfrm>
                <a:custGeom>
                  <a:avLst/>
                  <a:gdLst>
                    <a:gd name="T0" fmla="*/ 4 w 85"/>
                    <a:gd name="T1" fmla="*/ 2 h 61"/>
                    <a:gd name="T2" fmla="*/ 64 w 85"/>
                    <a:gd name="T3" fmla="*/ 30 h 61"/>
                    <a:gd name="T4" fmla="*/ 24 w 85"/>
                    <a:gd name="T5" fmla="*/ 34 h 61"/>
                    <a:gd name="T6" fmla="*/ 0 w 85"/>
                    <a:gd name="T7" fmla="*/ 14 h 61"/>
                    <a:gd name="T8" fmla="*/ 8 w 85"/>
                    <a:gd name="T9" fmla="*/ 2 h 61"/>
                    <a:gd name="T10" fmla="*/ 20 w 85"/>
                    <a:gd name="T11" fmla="*/ 6 h 61"/>
                    <a:gd name="T12" fmla="*/ 4 w 85"/>
                    <a:gd name="T13" fmla="*/ 2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5" h="61">
                      <a:moveTo>
                        <a:pt x="4" y="2"/>
                      </a:moveTo>
                      <a:cubicBezTo>
                        <a:pt x="34" y="7"/>
                        <a:pt x="40" y="14"/>
                        <a:pt x="64" y="30"/>
                      </a:cubicBezTo>
                      <a:cubicBezTo>
                        <a:pt x="85" y="61"/>
                        <a:pt x="36" y="42"/>
                        <a:pt x="24" y="34"/>
                      </a:cubicBezTo>
                      <a:cubicBezTo>
                        <a:pt x="7" y="23"/>
                        <a:pt x="15" y="29"/>
                        <a:pt x="0" y="14"/>
                      </a:cubicBezTo>
                      <a:cubicBezTo>
                        <a:pt x="3" y="10"/>
                        <a:pt x="4" y="4"/>
                        <a:pt x="8" y="2"/>
                      </a:cubicBezTo>
                      <a:cubicBezTo>
                        <a:pt x="12" y="0"/>
                        <a:pt x="24" y="6"/>
                        <a:pt x="20" y="6"/>
                      </a:cubicBezTo>
                      <a:cubicBezTo>
                        <a:pt x="15" y="6"/>
                        <a:pt x="9" y="3"/>
                        <a:pt x="4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4" name="Freeform 164"/>
                <p:cNvSpPr>
                  <a:spLocks/>
                </p:cNvSpPr>
                <p:nvPr/>
              </p:nvSpPr>
              <p:spPr bwMode="ltGray">
                <a:xfrm>
                  <a:off x="4084" y="344"/>
                  <a:ext cx="95" cy="58"/>
                </a:xfrm>
                <a:custGeom>
                  <a:avLst/>
                  <a:gdLst>
                    <a:gd name="T0" fmla="*/ 21 w 77"/>
                    <a:gd name="T1" fmla="*/ 6 h 46"/>
                    <a:gd name="T2" fmla="*/ 53 w 77"/>
                    <a:gd name="T3" fmla="*/ 14 h 46"/>
                    <a:gd name="T4" fmla="*/ 77 w 77"/>
                    <a:gd name="T5" fmla="*/ 22 h 46"/>
                    <a:gd name="T6" fmla="*/ 41 w 77"/>
                    <a:gd name="T7" fmla="*/ 38 h 46"/>
                    <a:gd name="T8" fmla="*/ 21 w 77"/>
                    <a:gd name="T9" fmla="*/ 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" h="46">
                      <a:moveTo>
                        <a:pt x="21" y="6"/>
                      </a:moveTo>
                      <a:cubicBezTo>
                        <a:pt x="57" y="18"/>
                        <a:pt x="0" y="0"/>
                        <a:pt x="53" y="14"/>
                      </a:cubicBezTo>
                      <a:cubicBezTo>
                        <a:pt x="61" y="16"/>
                        <a:pt x="77" y="22"/>
                        <a:pt x="77" y="22"/>
                      </a:cubicBezTo>
                      <a:cubicBezTo>
                        <a:pt x="71" y="46"/>
                        <a:pt x="65" y="43"/>
                        <a:pt x="41" y="38"/>
                      </a:cubicBezTo>
                      <a:cubicBezTo>
                        <a:pt x="3" y="12"/>
                        <a:pt x="21" y="34"/>
                        <a:pt x="21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5" name="Freeform 165"/>
                <p:cNvSpPr>
                  <a:spLocks/>
                </p:cNvSpPr>
                <p:nvPr/>
              </p:nvSpPr>
              <p:spPr bwMode="ltGray">
                <a:xfrm>
                  <a:off x="4070" y="291"/>
                  <a:ext cx="174" cy="47"/>
                </a:xfrm>
                <a:custGeom>
                  <a:avLst/>
                  <a:gdLst>
                    <a:gd name="T0" fmla="*/ 32 w 141"/>
                    <a:gd name="T1" fmla="*/ 16 h 37"/>
                    <a:gd name="T2" fmla="*/ 56 w 141"/>
                    <a:gd name="T3" fmla="*/ 16 h 37"/>
                    <a:gd name="T4" fmla="*/ 100 w 141"/>
                    <a:gd name="T5" fmla="*/ 0 h 37"/>
                    <a:gd name="T6" fmla="*/ 124 w 141"/>
                    <a:gd name="T7" fmla="*/ 4 h 37"/>
                    <a:gd name="T8" fmla="*/ 112 w 141"/>
                    <a:gd name="T9" fmla="*/ 32 h 37"/>
                    <a:gd name="T10" fmla="*/ 96 w 141"/>
                    <a:gd name="T11" fmla="*/ 28 h 37"/>
                    <a:gd name="T12" fmla="*/ 72 w 141"/>
                    <a:gd name="T13" fmla="*/ 36 h 37"/>
                    <a:gd name="T14" fmla="*/ 32 w 141"/>
                    <a:gd name="T15" fmla="*/ 16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1" h="37">
                      <a:moveTo>
                        <a:pt x="32" y="16"/>
                      </a:moveTo>
                      <a:cubicBezTo>
                        <a:pt x="64" y="5"/>
                        <a:pt x="24" y="16"/>
                        <a:pt x="56" y="16"/>
                      </a:cubicBezTo>
                      <a:cubicBezTo>
                        <a:pt x="72" y="16"/>
                        <a:pt x="87" y="9"/>
                        <a:pt x="100" y="0"/>
                      </a:cubicBezTo>
                      <a:cubicBezTo>
                        <a:pt x="108" y="1"/>
                        <a:pt x="117" y="0"/>
                        <a:pt x="124" y="4"/>
                      </a:cubicBezTo>
                      <a:cubicBezTo>
                        <a:pt x="141" y="14"/>
                        <a:pt x="119" y="30"/>
                        <a:pt x="112" y="32"/>
                      </a:cubicBezTo>
                      <a:cubicBezTo>
                        <a:pt x="107" y="31"/>
                        <a:pt x="101" y="27"/>
                        <a:pt x="96" y="28"/>
                      </a:cubicBezTo>
                      <a:cubicBezTo>
                        <a:pt x="88" y="29"/>
                        <a:pt x="72" y="36"/>
                        <a:pt x="72" y="36"/>
                      </a:cubicBezTo>
                      <a:cubicBezTo>
                        <a:pt x="63" y="35"/>
                        <a:pt x="0" y="37"/>
                        <a:pt x="3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6" name="Freeform 166"/>
                <p:cNvSpPr>
                  <a:spLocks/>
                </p:cNvSpPr>
                <p:nvPr/>
              </p:nvSpPr>
              <p:spPr bwMode="ltGray">
                <a:xfrm>
                  <a:off x="4195" y="322"/>
                  <a:ext cx="539" cy="269"/>
                </a:xfrm>
                <a:custGeom>
                  <a:avLst/>
                  <a:gdLst>
                    <a:gd name="T0" fmla="*/ 47 w 436"/>
                    <a:gd name="T1" fmla="*/ 64 h 214"/>
                    <a:gd name="T2" fmla="*/ 7 w 436"/>
                    <a:gd name="T3" fmla="*/ 32 h 214"/>
                    <a:gd name="T4" fmla="*/ 27 w 436"/>
                    <a:gd name="T5" fmla="*/ 20 h 214"/>
                    <a:gd name="T6" fmla="*/ 67 w 436"/>
                    <a:gd name="T7" fmla="*/ 32 h 214"/>
                    <a:gd name="T8" fmla="*/ 135 w 436"/>
                    <a:gd name="T9" fmla="*/ 40 h 214"/>
                    <a:gd name="T10" fmla="*/ 159 w 436"/>
                    <a:gd name="T11" fmla="*/ 48 h 214"/>
                    <a:gd name="T12" fmla="*/ 207 w 436"/>
                    <a:gd name="T13" fmla="*/ 56 h 214"/>
                    <a:gd name="T14" fmla="*/ 303 w 436"/>
                    <a:gd name="T15" fmla="*/ 92 h 214"/>
                    <a:gd name="T16" fmla="*/ 327 w 436"/>
                    <a:gd name="T17" fmla="*/ 84 h 214"/>
                    <a:gd name="T18" fmla="*/ 359 w 436"/>
                    <a:gd name="T19" fmla="*/ 92 h 214"/>
                    <a:gd name="T20" fmla="*/ 347 w 436"/>
                    <a:gd name="T21" fmla="*/ 124 h 214"/>
                    <a:gd name="T22" fmla="*/ 311 w 436"/>
                    <a:gd name="T23" fmla="*/ 108 h 214"/>
                    <a:gd name="T24" fmla="*/ 291 w 436"/>
                    <a:gd name="T25" fmla="*/ 112 h 214"/>
                    <a:gd name="T26" fmla="*/ 303 w 436"/>
                    <a:gd name="T27" fmla="*/ 116 h 214"/>
                    <a:gd name="T28" fmla="*/ 355 w 436"/>
                    <a:gd name="T29" fmla="*/ 140 h 214"/>
                    <a:gd name="T30" fmla="*/ 403 w 436"/>
                    <a:gd name="T31" fmla="*/ 164 h 214"/>
                    <a:gd name="T32" fmla="*/ 359 w 436"/>
                    <a:gd name="T33" fmla="*/ 188 h 214"/>
                    <a:gd name="T34" fmla="*/ 311 w 436"/>
                    <a:gd name="T35" fmla="*/ 160 h 214"/>
                    <a:gd name="T36" fmla="*/ 255 w 436"/>
                    <a:gd name="T37" fmla="*/ 172 h 214"/>
                    <a:gd name="T38" fmla="*/ 259 w 436"/>
                    <a:gd name="T39" fmla="*/ 148 h 214"/>
                    <a:gd name="T40" fmla="*/ 271 w 436"/>
                    <a:gd name="T41" fmla="*/ 140 h 214"/>
                    <a:gd name="T42" fmla="*/ 235 w 436"/>
                    <a:gd name="T43" fmla="*/ 132 h 214"/>
                    <a:gd name="T44" fmla="*/ 247 w 436"/>
                    <a:gd name="T45" fmla="*/ 124 h 214"/>
                    <a:gd name="T46" fmla="*/ 259 w 436"/>
                    <a:gd name="T47" fmla="*/ 120 h 214"/>
                    <a:gd name="T48" fmla="*/ 231 w 436"/>
                    <a:gd name="T49" fmla="*/ 104 h 214"/>
                    <a:gd name="T50" fmla="*/ 131 w 436"/>
                    <a:gd name="T51" fmla="*/ 64 h 214"/>
                    <a:gd name="T52" fmla="*/ 119 w 436"/>
                    <a:gd name="T53" fmla="*/ 68 h 214"/>
                    <a:gd name="T54" fmla="*/ 107 w 436"/>
                    <a:gd name="T55" fmla="*/ 64 h 214"/>
                    <a:gd name="T56" fmla="*/ 67 w 436"/>
                    <a:gd name="T57" fmla="*/ 76 h 214"/>
                    <a:gd name="T58" fmla="*/ 47 w 436"/>
                    <a:gd name="T59" fmla="*/ 6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6" h="214">
                      <a:moveTo>
                        <a:pt x="47" y="64"/>
                      </a:moveTo>
                      <a:cubicBezTo>
                        <a:pt x="40" y="44"/>
                        <a:pt x="24" y="43"/>
                        <a:pt x="7" y="32"/>
                      </a:cubicBezTo>
                      <a:cubicBezTo>
                        <a:pt x="0" y="12"/>
                        <a:pt x="12" y="15"/>
                        <a:pt x="27" y="20"/>
                      </a:cubicBezTo>
                      <a:cubicBezTo>
                        <a:pt x="56" y="0"/>
                        <a:pt x="44" y="24"/>
                        <a:pt x="67" y="32"/>
                      </a:cubicBezTo>
                      <a:cubicBezTo>
                        <a:pt x="91" y="24"/>
                        <a:pt x="112" y="32"/>
                        <a:pt x="135" y="40"/>
                      </a:cubicBezTo>
                      <a:cubicBezTo>
                        <a:pt x="143" y="43"/>
                        <a:pt x="159" y="48"/>
                        <a:pt x="159" y="48"/>
                      </a:cubicBezTo>
                      <a:cubicBezTo>
                        <a:pt x="178" y="42"/>
                        <a:pt x="191" y="45"/>
                        <a:pt x="207" y="56"/>
                      </a:cubicBezTo>
                      <a:cubicBezTo>
                        <a:pt x="225" y="84"/>
                        <a:pt x="273" y="82"/>
                        <a:pt x="303" y="92"/>
                      </a:cubicBezTo>
                      <a:cubicBezTo>
                        <a:pt x="311" y="89"/>
                        <a:pt x="319" y="87"/>
                        <a:pt x="327" y="84"/>
                      </a:cubicBezTo>
                      <a:cubicBezTo>
                        <a:pt x="337" y="81"/>
                        <a:pt x="359" y="92"/>
                        <a:pt x="359" y="92"/>
                      </a:cubicBezTo>
                      <a:cubicBezTo>
                        <a:pt x="365" y="110"/>
                        <a:pt x="362" y="114"/>
                        <a:pt x="347" y="124"/>
                      </a:cubicBezTo>
                      <a:cubicBezTo>
                        <a:pt x="334" y="120"/>
                        <a:pt x="324" y="112"/>
                        <a:pt x="311" y="108"/>
                      </a:cubicBezTo>
                      <a:cubicBezTo>
                        <a:pt x="304" y="109"/>
                        <a:pt x="296" y="107"/>
                        <a:pt x="291" y="112"/>
                      </a:cubicBezTo>
                      <a:cubicBezTo>
                        <a:pt x="288" y="115"/>
                        <a:pt x="299" y="114"/>
                        <a:pt x="303" y="116"/>
                      </a:cubicBezTo>
                      <a:cubicBezTo>
                        <a:pt x="327" y="129"/>
                        <a:pt x="330" y="134"/>
                        <a:pt x="355" y="140"/>
                      </a:cubicBezTo>
                      <a:cubicBezTo>
                        <a:pt x="370" y="150"/>
                        <a:pt x="388" y="154"/>
                        <a:pt x="403" y="164"/>
                      </a:cubicBezTo>
                      <a:cubicBezTo>
                        <a:pt x="436" y="214"/>
                        <a:pt x="380" y="191"/>
                        <a:pt x="359" y="188"/>
                      </a:cubicBezTo>
                      <a:cubicBezTo>
                        <a:pt x="346" y="175"/>
                        <a:pt x="329" y="166"/>
                        <a:pt x="311" y="160"/>
                      </a:cubicBezTo>
                      <a:cubicBezTo>
                        <a:pt x="292" y="163"/>
                        <a:pt x="273" y="166"/>
                        <a:pt x="255" y="172"/>
                      </a:cubicBezTo>
                      <a:cubicBezTo>
                        <a:pt x="233" y="165"/>
                        <a:pt x="245" y="155"/>
                        <a:pt x="259" y="148"/>
                      </a:cubicBezTo>
                      <a:cubicBezTo>
                        <a:pt x="263" y="146"/>
                        <a:pt x="267" y="143"/>
                        <a:pt x="271" y="140"/>
                      </a:cubicBezTo>
                      <a:cubicBezTo>
                        <a:pt x="255" y="129"/>
                        <a:pt x="252" y="138"/>
                        <a:pt x="235" y="132"/>
                      </a:cubicBezTo>
                      <a:cubicBezTo>
                        <a:pt x="239" y="129"/>
                        <a:pt x="243" y="126"/>
                        <a:pt x="247" y="124"/>
                      </a:cubicBezTo>
                      <a:cubicBezTo>
                        <a:pt x="251" y="122"/>
                        <a:pt x="258" y="124"/>
                        <a:pt x="259" y="120"/>
                      </a:cubicBezTo>
                      <a:cubicBezTo>
                        <a:pt x="263" y="105"/>
                        <a:pt x="234" y="105"/>
                        <a:pt x="231" y="104"/>
                      </a:cubicBezTo>
                      <a:cubicBezTo>
                        <a:pt x="196" y="95"/>
                        <a:pt x="165" y="75"/>
                        <a:pt x="131" y="64"/>
                      </a:cubicBezTo>
                      <a:cubicBezTo>
                        <a:pt x="127" y="65"/>
                        <a:pt x="123" y="68"/>
                        <a:pt x="119" y="68"/>
                      </a:cubicBezTo>
                      <a:cubicBezTo>
                        <a:pt x="115" y="68"/>
                        <a:pt x="111" y="64"/>
                        <a:pt x="107" y="64"/>
                      </a:cubicBezTo>
                      <a:cubicBezTo>
                        <a:pt x="93" y="66"/>
                        <a:pt x="81" y="73"/>
                        <a:pt x="67" y="76"/>
                      </a:cubicBezTo>
                      <a:cubicBezTo>
                        <a:pt x="51" y="71"/>
                        <a:pt x="58" y="75"/>
                        <a:pt x="47" y="6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7" name="Freeform 167"/>
                <p:cNvSpPr>
                  <a:spLocks/>
                </p:cNvSpPr>
                <p:nvPr/>
              </p:nvSpPr>
              <p:spPr bwMode="ltGray">
                <a:xfrm>
                  <a:off x="4409" y="429"/>
                  <a:ext cx="53" cy="49"/>
                </a:xfrm>
                <a:custGeom>
                  <a:avLst/>
                  <a:gdLst>
                    <a:gd name="T0" fmla="*/ 18 w 43"/>
                    <a:gd name="T1" fmla="*/ 27 h 39"/>
                    <a:gd name="T2" fmla="*/ 34 w 43"/>
                    <a:gd name="T3" fmla="*/ 19 h 39"/>
                    <a:gd name="T4" fmla="*/ 42 w 43"/>
                    <a:gd name="T5" fmla="*/ 31 h 39"/>
                    <a:gd name="T6" fmla="*/ 18 w 43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9">
                      <a:moveTo>
                        <a:pt x="18" y="27"/>
                      </a:moveTo>
                      <a:cubicBezTo>
                        <a:pt x="0" y="0"/>
                        <a:pt x="22" y="11"/>
                        <a:pt x="34" y="19"/>
                      </a:cubicBezTo>
                      <a:cubicBezTo>
                        <a:pt x="37" y="23"/>
                        <a:pt x="43" y="26"/>
                        <a:pt x="42" y="31"/>
                      </a:cubicBezTo>
                      <a:cubicBezTo>
                        <a:pt x="40" y="39"/>
                        <a:pt x="18" y="27"/>
                        <a:pt x="18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8" name="Freeform 168"/>
                <p:cNvSpPr>
                  <a:spLocks/>
                </p:cNvSpPr>
                <p:nvPr/>
              </p:nvSpPr>
              <p:spPr bwMode="ltGray">
                <a:xfrm>
                  <a:off x="4391" y="508"/>
                  <a:ext cx="81" cy="55"/>
                </a:xfrm>
                <a:custGeom>
                  <a:avLst/>
                  <a:gdLst>
                    <a:gd name="T0" fmla="*/ 16 w 65"/>
                    <a:gd name="T1" fmla="*/ 12 h 44"/>
                    <a:gd name="T2" fmla="*/ 56 w 65"/>
                    <a:gd name="T3" fmla="*/ 16 h 44"/>
                    <a:gd name="T4" fmla="*/ 64 w 65"/>
                    <a:gd name="T5" fmla="*/ 28 h 44"/>
                    <a:gd name="T6" fmla="*/ 28 w 65"/>
                    <a:gd name="T7" fmla="*/ 44 h 44"/>
                    <a:gd name="T8" fmla="*/ 0 w 65"/>
                    <a:gd name="T9" fmla="*/ 12 h 44"/>
                    <a:gd name="T10" fmla="*/ 16 w 65"/>
                    <a:gd name="T11" fmla="*/ 1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44">
                      <a:moveTo>
                        <a:pt x="16" y="12"/>
                      </a:moveTo>
                      <a:cubicBezTo>
                        <a:pt x="31" y="17"/>
                        <a:pt x="41" y="11"/>
                        <a:pt x="56" y="16"/>
                      </a:cubicBezTo>
                      <a:cubicBezTo>
                        <a:pt x="59" y="20"/>
                        <a:pt x="65" y="23"/>
                        <a:pt x="64" y="28"/>
                      </a:cubicBezTo>
                      <a:cubicBezTo>
                        <a:pt x="61" y="41"/>
                        <a:pt x="28" y="44"/>
                        <a:pt x="28" y="44"/>
                      </a:cubicBezTo>
                      <a:cubicBezTo>
                        <a:pt x="19" y="31"/>
                        <a:pt x="9" y="25"/>
                        <a:pt x="0" y="12"/>
                      </a:cubicBezTo>
                      <a:cubicBezTo>
                        <a:pt x="14" y="2"/>
                        <a:pt x="10" y="0"/>
                        <a:pt x="16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09" name="Freeform 169"/>
                <p:cNvSpPr>
                  <a:spLocks/>
                </p:cNvSpPr>
                <p:nvPr/>
              </p:nvSpPr>
              <p:spPr bwMode="ltGray">
                <a:xfrm>
                  <a:off x="4476" y="568"/>
                  <a:ext cx="23" cy="29"/>
                </a:xfrm>
                <a:custGeom>
                  <a:avLst/>
                  <a:gdLst>
                    <a:gd name="T0" fmla="*/ 4 w 19"/>
                    <a:gd name="T1" fmla="*/ 8 h 23"/>
                    <a:gd name="T2" fmla="*/ 16 w 19"/>
                    <a:gd name="T3" fmla="*/ 4 h 23"/>
                    <a:gd name="T4" fmla="*/ 12 w 19"/>
                    <a:gd name="T5" fmla="*/ 20 h 23"/>
                    <a:gd name="T6" fmla="*/ 0 w 19"/>
                    <a:gd name="T7" fmla="*/ 16 h 23"/>
                    <a:gd name="T8" fmla="*/ 4 w 19"/>
                    <a:gd name="T9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23">
                      <a:moveTo>
                        <a:pt x="4" y="8"/>
                      </a:moveTo>
                      <a:cubicBezTo>
                        <a:pt x="8" y="7"/>
                        <a:pt x="14" y="0"/>
                        <a:pt x="16" y="4"/>
                      </a:cubicBezTo>
                      <a:cubicBezTo>
                        <a:pt x="19" y="9"/>
                        <a:pt x="16" y="17"/>
                        <a:pt x="12" y="20"/>
                      </a:cubicBezTo>
                      <a:cubicBezTo>
                        <a:pt x="9" y="23"/>
                        <a:pt x="4" y="17"/>
                        <a:pt x="0" y="16"/>
                      </a:cubicBezTo>
                      <a:cubicBezTo>
                        <a:pt x="4" y="3"/>
                        <a:pt x="4" y="0"/>
                        <a:pt x="4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0" name="Freeform 170"/>
                <p:cNvSpPr>
                  <a:spLocks/>
                </p:cNvSpPr>
                <p:nvPr/>
              </p:nvSpPr>
              <p:spPr bwMode="ltGray">
                <a:xfrm>
                  <a:off x="3872" y="377"/>
                  <a:ext cx="238" cy="107"/>
                </a:xfrm>
                <a:custGeom>
                  <a:avLst/>
                  <a:gdLst>
                    <a:gd name="T0" fmla="*/ 8 w 192"/>
                    <a:gd name="T1" fmla="*/ 0 h 85"/>
                    <a:gd name="T2" fmla="*/ 68 w 192"/>
                    <a:gd name="T3" fmla="*/ 16 h 85"/>
                    <a:gd name="T4" fmla="*/ 80 w 192"/>
                    <a:gd name="T5" fmla="*/ 12 h 85"/>
                    <a:gd name="T6" fmla="*/ 88 w 192"/>
                    <a:gd name="T7" fmla="*/ 0 h 85"/>
                    <a:gd name="T8" fmla="*/ 124 w 192"/>
                    <a:gd name="T9" fmla="*/ 20 h 85"/>
                    <a:gd name="T10" fmla="*/ 136 w 192"/>
                    <a:gd name="T11" fmla="*/ 32 h 85"/>
                    <a:gd name="T12" fmla="*/ 160 w 192"/>
                    <a:gd name="T13" fmla="*/ 40 h 85"/>
                    <a:gd name="T14" fmla="*/ 192 w 192"/>
                    <a:gd name="T15" fmla="*/ 52 h 85"/>
                    <a:gd name="T16" fmla="*/ 176 w 192"/>
                    <a:gd name="T17" fmla="*/ 76 h 85"/>
                    <a:gd name="T18" fmla="*/ 152 w 192"/>
                    <a:gd name="T19" fmla="*/ 60 h 85"/>
                    <a:gd name="T20" fmla="*/ 112 w 192"/>
                    <a:gd name="T21" fmla="*/ 76 h 85"/>
                    <a:gd name="T22" fmla="*/ 100 w 192"/>
                    <a:gd name="T23" fmla="*/ 84 h 85"/>
                    <a:gd name="T24" fmla="*/ 76 w 192"/>
                    <a:gd name="T25" fmla="*/ 68 h 85"/>
                    <a:gd name="T26" fmla="*/ 72 w 192"/>
                    <a:gd name="T27" fmla="*/ 36 h 85"/>
                    <a:gd name="T28" fmla="*/ 32 w 192"/>
                    <a:gd name="T29" fmla="*/ 52 h 85"/>
                    <a:gd name="T30" fmla="*/ 0 w 192"/>
                    <a:gd name="T31" fmla="*/ 32 h 85"/>
                    <a:gd name="T32" fmla="*/ 8 w 192"/>
                    <a:gd name="T33" fmla="*/ 8 h 85"/>
                    <a:gd name="T34" fmla="*/ 20 w 192"/>
                    <a:gd name="T35" fmla="*/ 4 h 85"/>
                    <a:gd name="T36" fmla="*/ 8 w 192"/>
                    <a:gd name="T3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2" h="85">
                      <a:moveTo>
                        <a:pt x="8" y="0"/>
                      </a:moveTo>
                      <a:cubicBezTo>
                        <a:pt x="28" y="7"/>
                        <a:pt x="48" y="9"/>
                        <a:pt x="68" y="16"/>
                      </a:cubicBezTo>
                      <a:cubicBezTo>
                        <a:pt x="72" y="15"/>
                        <a:pt x="77" y="15"/>
                        <a:pt x="80" y="12"/>
                      </a:cubicBezTo>
                      <a:cubicBezTo>
                        <a:pt x="84" y="9"/>
                        <a:pt x="83" y="1"/>
                        <a:pt x="88" y="0"/>
                      </a:cubicBezTo>
                      <a:cubicBezTo>
                        <a:pt x="89" y="0"/>
                        <a:pt x="119" y="16"/>
                        <a:pt x="124" y="20"/>
                      </a:cubicBezTo>
                      <a:cubicBezTo>
                        <a:pt x="128" y="24"/>
                        <a:pt x="131" y="29"/>
                        <a:pt x="136" y="32"/>
                      </a:cubicBezTo>
                      <a:cubicBezTo>
                        <a:pt x="143" y="36"/>
                        <a:pt x="160" y="40"/>
                        <a:pt x="160" y="40"/>
                      </a:cubicBezTo>
                      <a:cubicBezTo>
                        <a:pt x="178" y="34"/>
                        <a:pt x="182" y="37"/>
                        <a:pt x="192" y="52"/>
                      </a:cubicBezTo>
                      <a:cubicBezTo>
                        <a:pt x="191" y="58"/>
                        <a:pt x="192" y="81"/>
                        <a:pt x="176" y="76"/>
                      </a:cubicBezTo>
                      <a:cubicBezTo>
                        <a:pt x="167" y="73"/>
                        <a:pt x="152" y="60"/>
                        <a:pt x="152" y="60"/>
                      </a:cubicBezTo>
                      <a:cubicBezTo>
                        <a:pt x="138" y="69"/>
                        <a:pt x="128" y="72"/>
                        <a:pt x="112" y="76"/>
                      </a:cubicBezTo>
                      <a:cubicBezTo>
                        <a:pt x="108" y="79"/>
                        <a:pt x="105" y="85"/>
                        <a:pt x="100" y="84"/>
                      </a:cubicBezTo>
                      <a:cubicBezTo>
                        <a:pt x="91" y="82"/>
                        <a:pt x="76" y="68"/>
                        <a:pt x="76" y="68"/>
                      </a:cubicBezTo>
                      <a:cubicBezTo>
                        <a:pt x="86" y="39"/>
                        <a:pt x="91" y="49"/>
                        <a:pt x="72" y="36"/>
                      </a:cubicBezTo>
                      <a:cubicBezTo>
                        <a:pt x="57" y="40"/>
                        <a:pt x="47" y="47"/>
                        <a:pt x="32" y="52"/>
                      </a:cubicBezTo>
                      <a:cubicBezTo>
                        <a:pt x="4" y="45"/>
                        <a:pt x="24" y="40"/>
                        <a:pt x="0" y="32"/>
                      </a:cubicBezTo>
                      <a:cubicBezTo>
                        <a:pt x="3" y="24"/>
                        <a:pt x="5" y="16"/>
                        <a:pt x="8" y="8"/>
                      </a:cubicBezTo>
                      <a:cubicBezTo>
                        <a:pt x="9" y="4"/>
                        <a:pt x="20" y="8"/>
                        <a:pt x="20" y="4"/>
                      </a:cubicBezTo>
                      <a:cubicBezTo>
                        <a:pt x="20" y="0"/>
                        <a:pt x="12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1" name="Freeform 171"/>
                <p:cNvSpPr>
                  <a:spLocks/>
                </p:cNvSpPr>
                <p:nvPr/>
              </p:nvSpPr>
              <p:spPr bwMode="ltGray">
                <a:xfrm>
                  <a:off x="3341" y="415"/>
                  <a:ext cx="1895" cy="634"/>
                </a:xfrm>
                <a:custGeom>
                  <a:avLst/>
                  <a:gdLst>
                    <a:gd name="T0" fmla="*/ 298 w 1533"/>
                    <a:gd name="T1" fmla="*/ 82 h 504"/>
                    <a:gd name="T2" fmla="*/ 338 w 1533"/>
                    <a:gd name="T3" fmla="*/ 70 h 504"/>
                    <a:gd name="T4" fmla="*/ 382 w 1533"/>
                    <a:gd name="T5" fmla="*/ 42 h 504"/>
                    <a:gd name="T6" fmla="*/ 518 w 1533"/>
                    <a:gd name="T7" fmla="*/ 66 h 504"/>
                    <a:gd name="T8" fmla="*/ 642 w 1533"/>
                    <a:gd name="T9" fmla="*/ 62 h 504"/>
                    <a:gd name="T10" fmla="*/ 650 w 1533"/>
                    <a:gd name="T11" fmla="*/ 2 h 504"/>
                    <a:gd name="T12" fmla="*/ 718 w 1533"/>
                    <a:gd name="T13" fmla="*/ 54 h 504"/>
                    <a:gd name="T14" fmla="*/ 766 w 1533"/>
                    <a:gd name="T15" fmla="*/ 30 h 504"/>
                    <a:gd name="T16" fmla="*/ 774 w 1533"/>
                    <a:gd name="T17" fmla="*/ 22 h 504"/>
                    <a:gd name="T18" fmla="*/ 866 w 1533"/>
                    <a:gd name="T19" fmla="*/ 70 h 504"/>
                    <a:gd name="T20" fmla="*/ 846 w 1533"/>
                    <a:gd name="T21" fmla="*/ 90 h 504"/>
                    <a:gd name="T22" fmla="*/ 838 w 1533"/>
                    <a:gd name="T23" fmla="*/ 134 h 504"/>
                    <a:gd name="T24" fmla="*/ 854 w 1533"/>
                    <a:gd name="T25" fmla="*/ 202 h 504"/>
                    <a:gd name="T26" fmla="*/ 938 w 1533"/>
                    <a:gd name="T27" fmla="*/ 246 h 504"/>
                    <a:gd name="T28" fmla="*/ 1070 w 1533"/>
                    <a:gd name="T29" fmla="*/ 270 h 504"/>
                    <a:gd name="T30" fmla="*/ 1126 w 1533"/>
                    <a:gd name="T31" fmla="*/ 326 h 504"/>
                    <a:gd name="T32" fmla="*/ 1110 w 1533"/>
                    <a:gd name="T33" fmla="*/ 274 h 504"/>
                    <a:gd name="T34" fmla="*/ 1050 w 1533"/>
                    <a:gd name="T35" fmla="*/ 194 h 504"/>
                    <a:gd name="T36" fmla="*/ 1010 w 1533"/>
                    <a:gd name="T37" fmla="*/ 134 h 504"/>
                    <a:gd name="T38" fmla="*/ 1062 w 1533"/>
                    <a:gd name="T39" fmla="*/ 146 h 504"/>
                    <a:gd name="T40" fmla="*/ 1146 w 1533"/>
                    <a:gd name="T41" fmla="*/ 150 h 504"/>
                    <a:gd name="T42" fmla="*/ 1226 w 1533"/>
                    <a:gd name="T43" fmla="*/ 198 h 504"/>
                    <a:gd name="T44" fmla="*/ 1322 w 1533"/>
                    <a:gd name="T45" fmla="*/ 238 h 504"/>
                    <a:gd name="T46" fmla="*/ 1458 w 1533"/>
                    <a:gd name="T47" fmla="*/ 334 h 504"/>
                    <a:gd name="T48" fmla="*/ 1526 w 1533"/>
                    <a:gd name="T49" fmla="*/ 362 h 504"/>
                    <a:gd name="T50" fmla="*/ 1394 w 1533"/>
                    <a:gd name="T51" fmla="*/ 298 h 504"/>
                    <a:gd name="T52" fmla="*/ 1318 w 1533"/>
                    <a:gd name="T53" fmla="*/ 398 h 504"/>
                    <a:gd name="T54" fmla="*/ 1402 w 1533"/>
                    <a:gd name="T55" fmla="*/ 414 h 504"/>
                    <a:gd name="T56" fmla="*/ 1418 w 1533"/>
                    <a:gd name="T57" fmla="*/ 470 h 504"/>
                    <a:gd name="T58" fmla="*/ 1390 w 1533"/>
                    <a:gd name="T59" fmla="*/ 438 h 504"/>
                    <a:gd name="T60" fmla="*/ 1274 w 1533"/>
                    <a:gd name="T61" fmla="*/ 466 h 504"/>
                    <a:gd name="T62" fmla="*/ 1226 w 1533"/>
                    <a:gd name="T63" fmla="*/ 498 h 504"/>
                    <a:gd name="T64" fmla="*/ 1226 w 1533"/>
                    <a:gd name="T65" fmla="*/ 442 h 504"/>
                    <a:gd name="T66" fmla="*/ 1174 w 1533"/>
                    <a:gd name="T67" fmla="*/ 434 h 504"/>
                    <a:gd name="T68" fmla="*/ 1062 w 1533"/>
                    <a:gd name="T69" fmla="*/ 410 h 504"/>
                    <a:gd name="T70" fmla="*/ 950 w 1533"/>
                    <a:gd name="T71" fmla="*/ 334 h 504"/>
                    <a:gd name="T72" fmla="*/ 818 w 1533"/>
                    <a:gd name="T73" fmla="*/ 274 h 504"/>
                    <a:gd name="T74" fmla="*/ 770 w 1533"/>
                    <a:gd name="T75" fmla="*/ 246 h 504"/>
                    <a:gd name="T76" fmla="*/ 682 w 1533"/>
                    <a:gd name="T77" fmla="*/ 226 h 504"/>
                    <a:gd name="T78" fmla="*/ 618 w 1533"/>
                    <a:gd name="T79" fmla="*/ 166 h 504"/>
                    <a:gd name="T80" fmla="*/ 598 w 1533"/>
                    <a:gd name="T81" fmla="*/ 178 h 504"/>
                    <a:gd name="T82" fmla="*/ 522 w 1533"/>
                    <a:gd name="T83" fmla="*/ 154 h 504"/>
                    <a:gd name="T84" fmla="*/ 506 w 1533"/>
                    <a:gd name="T85" fmla="*/ 102 h 504"/>
                    <a:gd name="T86" fmla="*/ 466 w 1533"/>
                    <a:gd name="T87" fmla="*/ 94 h 504"/>
                    <a:gd name="T88" fmla="*/ 426 w 1533"/>
                    <a:gd name="T89" fmla="*/ 158 h 504"/>
                    <a:gd name="T90" fmla="*/ 382 w 1533"/>
                    <a:gd name="T91" fmla="*/ 242 h 504"/>
                    <a:gd name="T92" fmla="*/ 302 w 1533"/>
                    <a:gd name="T93" fmla="*/ 242 h 504"/>
                    <a:gd name="T94" fmla="*/ 238 w 1533"/>
                    <a:gd name="T95" fmla="*/ 254 h 504"/>
                    <a:gd name="T96" fmla="*/ 234 w 1533"/>
                    <a:gd name="T97" fmla="*/ 282 h 504"/>
                    <a:gd name="T98" fmla="*/ 122 w 1533"/>
                    <a:gd name="T99" fmla="*/ 346 h 504"/>
                    <a:gd name="T100" fmla="*/ 86 w 1533"/>
                    <a:gd name="T101" fmla="*/ 374 h 504"/>
                    <a:gd name="T102" fmla="*/ 178 w 1533"/>
                    <a:gd name="T103" fmla="*/ 286 h 504"/>
                    <a:gd name="T104" fmla="*/ 118 w 1533"/>
                    <a:gd name="T105" fmla="*/ 258 h 504"/>
                    <a:gd name="T106" fmla="*/ 34 w 1533"/>
                    <a:gd name="T107" fmla="*/ 246 h 504"/>
                    <a:gd name="T108" fmla="*/ 78 w 1533"/>
                    <a:gd name="T109" fmla="*/ 162 h 504"/>
                    <a:gd name="T110" fmla="*/ 38 w 1533"/>
                    <a:gd name="T111" fmla="*/ 126 h 504"/>
                    <a:gd name="T112" fmla="*/ 30 w 1533"/>
                    <a:gd name="T113" fmla="*/ 114 h 504"/>
                    <a:gd name="T114" fmla="*/ 62 w 1533"/>
                    <a:gd name="T115" fmla="*/ 50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533" h="504">
                      <a:moveTo>
                        <a:pt x="82" y="34"/>
                      </a:moveTo>
                      <a:cubicBezTo>
                        <a:pt x="95" y="38"/>
                        <a:pt x="104" y="53"/>
                        <a:pt x="118" y="54"/>
                      </a:cubicBezTo>
                      <a:cubicBezTo>
                        <a:pt x="172" y="57"/>
                        <a:pt x="249" y="49"/>
                        <a:pt x="298" y="82"/>
                      </a:cubicBezTo>
                      <a:cubicBezTo>
                        <a:pt x="326" y="64"/>
                        <a:pt x="290" y="72"/>
                        <a:pt x="318" y="54"/>
                      </a:cubicBezTo>
                      <a:cubicBezTo>
                        <a:pt x="322" y="55"/>
                        <a:pt x="327" y="55"/>
                        <a:pt x="330" y="58"/>
                      </a:cubicBezTo>
                      <a:cubicBezTo>
                        <a:pt x="334" y="61"/>
                        <a:pt x="334" y="73"/>
                        <a:pt x="338" y="70"/>
                      </a:cubicBezTo>
                      <a:cubicBezTo>
                        <a:pt x="345" y="65"/>
                        <a:pt x="346" y="46"/>
                        <a:pt x="346" y="46"/>
                      </a:cubicBezTo>
                      <a:cubicBezTo>
                        <a:pt x="354" y="47"/>
                        <a:pt x="362" y="51"/>
                        <a:pt x="370" y="50"/>
                      </a:cubicBezTo>
                      <a:cubicBezTo>
                        <a:pt x="375" y="49"/>
                        <a:pt x="377" y="43"/>
                        <a:pt x="382" y="42"/>
                      </a:cubicBezTo>
                      <a:cubicBezTo>
                        <a:pt x="391" y="41"/>
                        <a:pt x="402" y="49"/>
                        <a:pt x="410" y="50"/>
                      </a:cubicBezTo>
                      <a:cubicBezTo>
                        <a:pt x="430" y="52"/>
                        <a:pt x="450" y="53"/>
                        <a:pt x="470" y="54"/>
                      </a:cubicBezTo>
                      <a:cubicBezTo>
                        <a:pt x="502" y="65"/>
                        <a:pt x="486" y="61"/>
                        <a:pt x="518" y="66"/>
                      </a:cubicBezTo>
                      <a:cubicBezTo>
                        <a:pt x="539" y="87"/>
                        <a:pt x="547" y="79"/>
                        <a:pt x="574" y="74"/>
                      </a:cubicBezTo>
                      <a:cubicBezTo>
                        <a:pt x="591" y="80"/>
                        <a:pt x="594" y="71"/>
                        <a:pt x="610" y="82"/>
                      </a:cubicBezTo>
                      <a:cubicBezTo>
                        <a:pt x="597" y="42"/>
                        <a:pt x="617" y="54"/>
                        <a:pt x="642" y="62"/>
                      </a:cubicBezTo>
                      <a:cubicBezTo>
                        <a:pt x="654" y="58"/>
                        <a:pt x="668" y="62"/>
                        <a:pt x="678" y="54"/>
                      </a:cubicBezTo>
                      <a:cubicBezTo>
                        <a:pt x="690" y="44"/>
                        <a:pt x="653" y="31"/>
                        <a:pt x="650" y="30"/>
                      </a:cubicBezTo>
                      <a:cubicBezTo>
                        <a:pt x="641" y="16"/>
                        <a:pt x="630" y="9"/>
                        <a:pt x="650" y="2"/>
                      </a:cubicBezTo>
                      <a:cubicBezTo>
                        <a:pt x="658" y="7"/>
                        <a:pt x="666" y="13"/>
                        <a:pt x="674" y="18"/>
                      </a:cubicBezTo>
                      <a:cubicBezTo>
                        <a:pt x="678" y="21"/>
                        <a:pt x="686" y="26"/>
                        <a:pt x="686" y="26"/>
                      </a:cubicBezTo>
                      <a:cubicBezTo>
                        <a:pt x="694" y="38"/>
                        <a:pt x="718" y="54"/>
                        <a:pt x="718" y="54"/>
                      </a:cubicBezTo>
                      <a:cubicBezTo>
                        <a:pt x="712" y="36"/>
                        <a:pt x="699" y="35"/>
                        <a:pt x="718" y="22"/>
                      </a:cubicBezTo>
                      <a:cubicBezTo>
                        <a:pt x="736" y="28"/>
                        <a:pt x="737" y="38"/>
                        <a:pt x="754" y="26"/>
                      </a:cubicBezTo>
                      <a:cubicBezTo>
                        <a:pt x="758" y="27"/>
                        <a:pt x="763" y="27"/>
                        <a:pt x="766" y="30"/>
                      </a:cubicBezTo>
                      <a:cubicBezTo>
                        <a:pt x="770" y="33"/>
                        <a:pt x="770" y="39"/>
                        <a:pt x="774" y="42"/>
                      </a:cubicBezTo>
                      <a:cubicBezTo>
                        <a:pt x="781" y="46"/>
                        <a:pt x="798" y="50"/>
                        <a:pt x="798" y="50"/>
                      </a:cubicBezTo>
                      <a:cubicBezTo>
                        <a:pt x="793" y="34"/>
                        <a:pt x="790" y="27"/>
                        <a:pt x="774" y="22"/>
                      </a:cubicBezTo>
                      <a:cubicBezTo>
                        <a:pt x="781" y="0"/>
                        <a:pt x="797" y="12"/>
                        <a:pt x="814" y="18"/>
                      </a:cubicBezTo>
                      <a:cubicBezTo>
                        <a:pt x="825" y="35"/>
                        <a:pt x="842" y="35"/>
                        <a:pt x="858" y="46"/>
                      </a:cubicBezTo>
                      <a:cubicBezTo>
                        <a:pt x="861" y="54"/>
                        <a:pt x="874" y="73"/>
                        <a:pt x="866" y="70"/>
                      </a:cubicBezTo>
                      <a:cubicBezTo>
                        <a:pt x="853" y="66"/>
                        <a:pt x="843" y="58"/>
                        <a:pt x="830" y="54"/>
                      </a:cubicBezTo>
                      <a:cubicBezTo>
                        <a:pt x="804" y="63"/>
                        <a:pt x="825" y="69"/>
                        <a:pt x="838" y="78"/>
                      </a:cubicBezTo>
                      <a:cubicBezTo>
                        <a:pt x="841" y="82"/>
                        <a:pt x="845" y="85"/>
                        <a:pt x="846" y="90"/>
                      </a:cubicBezTo>
                      <a:cubicBezTo>
                        <a:pt x="850" y="125"/>
                        <a:pt x="816" y="102"/>
                        <a:pt x="798" y="98"/>
                      </a:cubicBezTo>
                      <a:cubicBezTo>
                        <a:pt x="770" y="107"/>
                        <a:pt x="777" y="98"/>
                        <a:pt x="770" y="118"/>
                      </a:cubicBezTo>
                      <a:cubicBezTo>
                        <a:pt x="793" y="126"/>
                        <a:pt x="815" y="128"/>
                        <a:pt x="838" y="134"/>
                      </a:cubicBezTo>
                      <a:cubicBezTo>
                        <a:pt x="839" y="138"/>
                        <a:pt x="842" y="142"/>
                        <a:pt x="842" y="146"/>
                      </a:cubicBezTo>
                      <a:cubicBezTo>
                        <a:pt x="841" y="154"/>
                        <a:pt x="834" y="170"/>
                        <a:pt x="834" y="170"/>
                      </a:cubicBezTo>
                      <a:cubicBezTo>
                        <a:pt x="844" y="199"/>
                        <a:pt x="835" y="189"/>
                        <a:pt x="854" y="202"/>
                      </a:cubicBezTo>
                      <a:cubicBezTo>
                        <a:pt x="867" y="222"/>
                        <a:pt x="885" y="211"/>
                        <a:pt x="902" y="226"/>
                      </a:cubicBezTo>
                      <a:cubicBezTo>
                        <a:pt x="906" y="230"/>
                        <a:pt x="909" y="235"/>
                        <a:pt x="914" y="238"/>
                      </a:cubicBezTo>
                      <a:cubicBezTo>
                        <a:pt x="921" y="242"/>
                        <a:pt x="938" y="246"/>
                        <a:pt x="938" y="246"/>
                      </a:cubicBezTo>
                      <a:cubicBezTo>
                        <a:pt x="954" y="241"/>
                        <a:pt x="966" y="237"/>
                        <a:pt x="982" y="242"/>
                      </a:cubicBezTo>
                      <a:cubicBezTo>
                        <a:pt x="983" y="246"/>
                        <a:pt x="982" y="253"/>
                        <a:pt x="986" y="254"/>
                      </a:cubicBezTo>
                      <a:cubicBezTo>
                        <a:pt x="1009" y="262"/>
                        <a:pt x="1043" y="261"/>
                        <a:pt x="1070" y="270"/>
                      </a:cubicBezTo>
                      <a:cubicBezTo>
                        <a:pt x="1074" y="283"/>
                        <a:pt x="1098" y="298"/>
                        <a:pt x="1098" y="298"/>
                      </a:cubicBezTo>
                      <a:cubicBezTo>
                        <a:pt x="1108" y="328"/>
                        <a:pt x="1093" y="297"/>
                        <a:pt x="1114" y="302"/>
                      </a:cubicBezTo>
                      <a:cubicBezTo>
                        <a:pt x="1123" y="304"/>
                        <a:pt x="1120" y="320"/>
                        <a:pt x="1126" y="326"/>
                      </a:cubicBezTo>
                      <a:cubicBezTo>
                        <a:pt x="1134" y="334"/>
                        <a:pt x="1140" y="335"/>
                        <a:pt x="1150" y="338"/>
                      </a:cubicBezTo>
                      <a:cubicBezTo>
                        <a:pt x="1157" y="318"/>
                        <a:pt x="1150" y="302"/>
                        <a:pt x="1134" y="290"/>
                      </a:cubicBezTo>
                      <a:cubicBezTo>
                        <a:pt x="1126" y="284"/>
                        <a:pt x="1110" y="274"/>
                        <a:pt x="1110" y="274"/>
                      </a:cubicBezTo>
                      <a:cubicBezTo>
                        <a:pt x="1099" y="257"/>
                        <a:pt x="1111" y="231"/>
                        <a:pt x="1098" y="218"/>
                      </a:cubicBezTo>
                      <a:cubicBezTo>
                        <a:pt x="1091" y="211"/>
                        <a:pt x="1082" y="207"/>
                        <a:pt x="1074" y="202"/>
                      </a:cubicBezTo>
                      <a:cubicBezTo>
                        <a:pt x="1067" y="197"/>
                        <a:pt x="1050" y="194"/>
                        <a:pt x="1050" y="194"/>
                      </a:cubicBezTo>
                      <a:cubicBezTo>
                        <a:pt x="1026" y="202"/>
                        <a:pt x="1043" y="201"/>
                        <a:pt x="1034" y="166"/>
                      </a:cubicBezTo>
                      <a:cubicBezTo>
                        <a:pt x="1031" y="155"/>
                        <a:pt x="1022" y="152"/>
                        <a:pt x="1014" y="146"/>
                      </a:cubicBezTo>
                      <a:cubicBezTo>
                        <a:pt x="1013" y="142"/>
                        <a:pt x="1013" y="137"/>
                        <a:pt x="1010" y="134"/>
                      </a:cubicBezTo>
                      <a:cubicBezTo>
                        <a:pt x="997" y="124"/>
                        <a:pt x="983" y="138"/>
                        <a:pt x="1006" y="122"/>
                      </a:cubicBezTo>
                      <a:cubicBezTo>
                        <a:pt x="1012" y="123"/>
                        <a:pt x="1031" y="126"/>
                        <a:pt x="1038" y="130"/>
                      </a:cubicBezTo>
                      <a:cubicBezTo>
                        <a:pt x="1046" y="135"/>
                        <a:pt x="1062" y="146"/>
                        <a:pt x="1062" y="146"/>
                      </a:cubicBezTo>
                      <a:cubicBezTo>
                        <a:pt x="1108" y="131"/>
                        <a:pt x="1096" y="148"/>
                        <a:pt x="1114" y="170"/>
                      </a:cubicBezTo>
                      <a:cubicBezTo>
                        <a:pt x="1122" y="180"/>
                        <a:pt x="1150" y="186"/>
                        <a:pt x="1150" y="186"/>
                      </a:cubicBezTo>
                      <a:cubicBezTo>
                        <a:pt x="1161" y="169"/>
                        <a:pt x="1157" y="166"/>
                        <a:pt x="1146" y="150"/>
                      </a:cubicBezTo>
                      <a:cubicBezTo>
                        <a:pt x="1168" y="143"/>
                        <a:pt x="1163" y="153"/>
                        <a:pt x="1174" y="166"/>
                      </a:cubicBezTo>
                      <a:cubicBezTo>
                        <a:pt x="1182" y="176"/>
                        <a:pt x="1195" y="176"/>
                        <a:pt x="1206" y="178"/>
                      </a:cubicBezTo>
                      <a:cubicBezTo>
                        <a:pt x="1214" y="183"/>
                        <a:pt x="1218" y="193"/>
                        <a:pt x="1226" y="198"/>
                      </a:cubicBezTo>
                      <a:cubicBezTo>
                        <a:pt x="1232" y="202"/>
                        <a:pt x="1257" y="208"/>
                        <a:pt x="1266" y="210"/>
                      </a:cubicBezTo>
                      <a:cubicBezTo>
                        <a:pt x="1279" y="229"/>
                        <a:pt x="1269" y="220"/>
                        <a:pt x="1298" y="230"/>
                      </a:cubicBezTo>
                      <a:cubicBezTo>
                        <a:pt x="1306" y="233"/>
                        <a:pt x="1322" y="238"/>
                        <a:pt x="1322" y="238"/>
                      </a:cubicBezTo>
                      <a:cubicBezTo>
                        <a:pt x="1330" y="261"/>
                        <a:pt x="1350" y="251"/>
                        <a:pt x="1370" y="258"/>
                      </a:cubicBezTo>
                      <a:cubicBezTo>
                        <a:pt x="1403" y="291"/>
                        <a:pt x="1381" y="292"/>
                        <a:pt x="1426" y="298"/>
                      </a:cubicBezTo>
                      <a:cubicBezTo>
                        <a:pt x="1448" y="313"/>
                        <a:pt x="1433" y="326"/>
                        <a:pt x="1458" y="334"/>
                      </a:cubicBezTo>
                      <a:cubicBezTo>
                        <a:pt x="1462" y="333"/>
                        <a:pt x="1466" y="330"/>
                        <a:pt x="1470" y="330"/>
                      </a:cubicBezTo>
                      <a:cubicBezTo>
                        <a:pt x="1478" y="331"/>
                        <a:pt x="1494" y="338"/>
                        <a:pt x="1494" y="338"/>
                      </a:cubicBezTo>
                      <a:cubicBezTo>
                        <a:pt x="1503" y="352"/>
                        <a:pt x="1510" y="357"/>
                        <a:pt x="1526" y="362"/>
                      </a:cubicBezTo>
                      <a:cubicBezTo>
                        <a:pt x="1533" y="384"/>
                        <a:pt x="1519" y="382"/>
                        <a:pt x="1502" y="378"/>
                      </a:cubicBezTo>
                      <a:cubicBezTo>
                        <a:pt x="1474" y="360"/>
                        <a:pt x="1487" y="359"/>
                        <a:pt x="1466" y="366"/>
                      </a:cubicBezTo>
                      <a:cubicBezTo>
                        <a:pt x="1415" y="356"/>
                        <a:pt x="1434" y="311"/>
                        <a:pt x="1394" y="298"/>
                      </a:cubicBezTo>
                      <a:cubicBezTo>
                        <a:pt x="1379" y="344"/>
                        <a:pt x="1398" y="325"/>
                        <a:pt x="1318" y="330"/>
                      </a:cubicBezTo>
                      <a:cubicBezTo>
                        <a:pt x="1310" y="353"/>
                        <a:pt x="1328" y="377"/>
                        <a:pt x="1302" y="394"/>
                      </a:cubicBezTo>
                      <a:cubicBezTo>
                        <a:pt x="1295" y="414"/>
                        <a:pt x="1310" y="415"/>
                        <a:pt x="1318" y="398"/>
                      </a:cubicBezTo>
                      <a:cubicBezTo>
                        <a:pt x="1325" y="383"/>
                        <a:pt x="1324" y="368"/>
                        <a:pt x="1334" y="354"/>
                      </a:cubicBezTo>
                      <a:cubicBezTo>
                        <a:pt x="1337" y="354"/>
                        <a:pt x="1399" y="362"/>
                        <a:pt x="1362" y="374"/>
                      </a:cubicBezTo>
                      <a:cubicBezTo>
                        <a:pt x="1379" y="385"/>
                        <a:pt x="1385" y="403"/>
                        <a:pt x="1402" y="414"/>
                      </a:cubicBezTo>
                      <a:cubicBezTo>
                        <a:pt x="1433" y="404"/>
                        <a:pt x="1411" y="396"/>
                        <a:pt x="1450" y="402"/>
                      </a:cubicBezTo>
                      <a:cubicBezTo>
                        <a:pt x="1456" y="419"/>
                        <a:pt x="1452" y="424"/>
                        <a:pt x="1442" y="438"/>
                      </a:cubicBezTo>
                      <a:cubicBezTo>
                        <a:pt x="1439" y="457"/>
                        <a:pt x="1441" y="478"/>
                        <a:pt x="1418" y="470"/>
                      </a:cubicBezTo>
                      <a:cubicBezTo>
                        <a:pt x="1417" y="459"/>
                        <a:pt x="1419" y="447"/>
                        <a:pt x="1414" y="438"/>
                      </a:cubicBezTo>
                      <a:cubicBezTo>
                        <a:pt x="1412" y="434"/>
                        <a:pt x="1406" y="442"/>
                        <a:pt x="1402" y="442"/>
                      </a:cubicBezTo>
                      <a:cubicBezTo>
                        <a:pt x="1398" y="442"/>
                        <a:pt x="1394" y="440"/>
                        <a:pt x="1390" y="438"/>
                      </a:cubicBezTo>
                      <a:cubicBezTo>
                        <a:pt x="1382" y="433"/>
                        <a:pt x="1366" y="422"/>
                        <a:pt x="1366" y="422"/>
                      </a:cubicBezTo>
                      <a:cubicBezTo>
                        <a:pt x="1345" y="427"/>
                        <a:pt x="1333" y="442"/>
                        <a:pt x="1314" y="454"/>
                      </a:cubicBezTo>
                      <a:cubicBezTo>
                        <a:pt x="1303" y="461"/>
                        <a:pt x="1286" y="462"/>
                        <a:pt x="1274" y="466"/>
                      </a:cubicBezTo>
                      <a:cubicBezTo>
                        <a:pt x="1262" y="485"/>
                        <a:pt x="1273" y="484"/>
                        <a:pt x="1290" y="490"/>
                      </a:cubicBezTo>
                      <a:cubicBezTo>
                        <a:pt x="1273" y="501"/>
                        <a:pt x="1271" y="491"/>
                        <a:pt x="1254" y="502"/>
                      </a:cubicBezTo>
                      <a:cubicBezTo>
                        <a:pt x="1245" y="501"/>
                        <a:pt x="1234" y="504"/>
                        <a:pt x="1226" y="498"/>
                      </a:cubicBezTo>
                      <a:cubicBezTo>
                        <a:pt x="1222" y="495"/>
                        <a:pt x="1236" y="495"/>
                        <a:pt x="1238" y="490"/>
                      </a:cubicBezTo>
                      <a:cubicBezTo>
                        <a:pt x="1244" y="473"/>
                        <a:pt x="1196" y="435"/>
                        <a:pt x="1230" y="458"/>
                      </a:cubicBezTo>
                      <a:cubicBezTo>
                        <a:pt x="1249" y="486"/>
                        <a:pt x="1249" y="450"/>
                        <a:pt x="1226" y="442"/>
                      </a:cubicBezTo>
                      <a:cubicBezTo>
                        <a:pt x="1223" y="433"/>
                        <a:pt x="1224" y="424"/>
                        <a:pt x="1210" y="426"/>
                      </a:cubicBezTo>
                      <a:cubicBezTo>
                        <a:pt x="1202" y="427"/>
                        <a:pt x="1186" y="434"/>
                        <a:pt x="1186" y="434"/>
                      </a:cubicBezTo>
                      <a:cubicBezTo>
                        <a:pt x="1178" y="457"/>
                        <a:pt x="1187" y="442"/>
                        <a:pt x="1174" y="434"/>
                      </a:cubicBezTo>
                      <a:cubicBezTo>
                        <a:pt x="1169" y="431"/>
                        <a:pt x="1163" y="431"/>
                        <a:pt x="1158" y="430"/>
                      </a:cubicBezTo>
                      <a:cubicBezTo>
                        <a:pt x="1149" y="404"/>
                        <a:pt x="1123" y="394"/>
                        <a:pt x="1098" y="386"/>
                      </a:cubicBezTo>
                      <a:cubicBezTo>
                        <a:pt x="1079" y="391"/>
                        <a:pt x="1078" y="399"/>
                        <a:pt x="1062" y="410"/>
                      </a:cubicBezTo>
                      <a:cubicBezTo>
                        <a:pt x="1030" y="399"/>
                        <a:pt x="1046" y="403"/>
                        <a:pt x="1014" y="398"/>
                      </a:cubicBezTo>
                      <a:cubicBezTo>
                        <a:pt x="1006" y="399"/>
                        <a:pt x="998" y="403"/>
                        <a:pt x="990" y="402"/>
                      </a:cubicBezTo>
                      <a:cubicBezTo>
                        <a:pt x="962" y="399"/>
                        <a:pt x="966" y="350"/>
                        <a:pt x="950" y="334"/>
                      </a:cubicBezTo>
                      <a:cubicBezTo>
                        <a:pt x="936" y="320"/>
                        <a:pt x="929" y="319"/>
                        <a:pt x="914" y="314"/>
                      </a:cubicBezTo>
                      <a:cubicBezTo>
                        <a:pt x="889" y="322"/>
                        <a:pt x="910" y="334"/>
                        <a:pt x="886" y="326"/>
                      </a:cubicBezTo>
                      <a:cubicBezTo>
                        <a:pt x="869" y="300"/>
                        <a:pt x="843" y="290"/>
                        <a:pt x="818" y="274"/>
                      </a:cubicBezTo>
                      <a:cubicBezTo>
                        <a:pt x="824" y="256"/>
                        <a:pt x="820" y="245"/>
                        <a:pt x="810" y="230"/>
                      </a:cubicBezTo>
                      <a:cubicBezTo>
                        <a:pt x="778" y="241"/>
                        <a:pt x="823" y="222"/>
                        <a:pt x="794" y="258"/>
                      </a:cubicBezTo>
                      <a:cubicBezTo>
                        <a:pt x="788" y="265"/>
                        <a:pt x="778" y="250"/>
                        <a:pt x="770" y="246"/>
                      </a:cubicBezTo>
                      <a:cubicBezTo>
                        <a:pt x="762" y="243"/>
                        <a:pt x="746" y="238"/>
                        <a:pt x="746" y="238"/>
                      </a:cubicBezTo>
                      <a:cubicBezTo>
                        <a:pt x="742" y="212"/>
                        <a:pt x="742" y="210"/>
                        <a:pt x="718" y="202"/>
                      </a:cubicBezTo>
                      <a:cubicBezTo>
                        <a:pt x="698" y="206"/>
                        <a:pt x="689" y="206"/>
                        <a:pt x="682" y="226"/>
                      </a:cubicBezTo>
                      <a:cubicBezTo>
                        <a:pt x="664" y="220"/>
                        <a:pt x="651" y="212"/>
                        <a:pt x="634" y="206"/>
                      </a:cubicBezTo>
                      <a:cubicBezTo>
                        <a:pt x="640" y="189"/>
                        <a:pt x="644" y="171"/>
                        <a:pt x="650" y="154"/>
                      </a:cubicBezTo>
                      <a:cubicBezTo>
                        <a:pt x="632" y="148"/>
                        <a:pt x="628" y="151"/>
                        <a:pt x="618" y="166"/>
                      </a:cubicBezTo>
                      <a:cubicBezTo>
                        <a:pt x="610" y="163"/>
                        <a:pt x="602" y="161"/>
                        <a:pt x="594" y="158"/>
                      </a:cubicBezTo>
                      <a:cubicBezTo>
                        <a:pt x="590" y="157"/>
                        <a:pt x="582" y="154"/>
                        <a:pt x="582" y="154"/>
                      </a:cubicBezTo>
                      <a:cubicBezTo>
                        <a:pt x="591" y="191"/>
                        <a:pt x="578" y="153"/>
                        <a:pt x="598" y="178"/>
                      </a:cubicBezTo>
                      <a:cubicBezTo>
                        <a:pt x="601" y="181"/>
                        <a:pt x="606" y="189"/>
                        <a:pt x="602" y="190"/>
                      </a:cubicBezTo>
                      <a:cubicBezTo>
                        <a:pt x="591" y="192"/>
                        <a:pt x="570" y="182"/>
                        <a:pt x="570" y="182"/>
                      </a:cubicBezTo>
                      <a:cubicBezTo>
                        <a:pt x="553" y="171"/>
                        <a:pt x="538" y="165"/>
                        <a:pt x="522" y="154"/>
                      </a:cubicBezTo>
                      <a:cubicBezTo>
                        <a:pt x="506" y="131"/>
                        <a:pt x="487" y="137"/>
                        <a:pt x="522" y="114"/>
                      </a:cubicBezTo>
                      <a:cubicBezTo>
                        <a:pt x="521" y="109"/>
                        <a:pt x="522" y="101"/>
                        <a:pt x="518" y="98"/>
                      </a:cubicBezTo>
                      <a:cubicBezTo>
                        <a:pt x="515" y="95"/>
                        <a:pt x="510" y="104"/>
                        <a:pt x="506" y="102"/>
                      </a:cubicBezTo>
                      <a:cubicBezTo>
                        <a:pt x="502" y="100"/>
                        <a:pt x="505" y="93"/>
                        <a:pt x="502" y="90"/>
                      </a:cubicBezTo>
                      <a:cubicBezTo>
                        <a:pt x="499" y="87"/>
                        <a:pt x="494" y="87"/>
                        <a:pt x="490" y="86"/>
                      </a:cubicBezTo>
                      <a:cubicBezTo>
                        <a:pt x="482" y="89"/>
                        <a:pt x="474" y="91"/>
                        <a:pt x="466" y="94"/>
                      </a:cubicBezTo>
                      <a:cubicBezTo>
                        <a:pt x="462" y="95"/>
                        <a:pt x="454" y="98"/>
                        <a:pt x="454" y="98"/>
                      </a:cubicBezTo>
                      <a:cubicBezTo>
                        <a:pt x="461" y="118"/>
                        <a:pt x="454" y="118"/>
                        <a:pt x="442" y="134"/>
                      </a:cubicBezTo>
                      <a:cubicBezTo>
                        <a:pt x="436" y="142"/>
                        <a:pt x="426" y="158"/>
                        <a:pt x="426" y="158"/>
                      </a:cubicBezTo>
                      <a:cubicBezTo>
                        <a:pt x="419" y="188"/>
                        <a:pt x="441" y="225"/>
                        <a:pt x="410" y="246"/>
                      </a:cubicBezTo>
                      <a:cubicBezTo>
                        <a:pt x="409" y="250"/>
                        <a:pt x="410" y="256"/>
                        <a:pt x="406" y="258"/>
                      </a:cubicBezTo>
                      <a:cubicBezTo>
                        <a:pt x="398" y="262"/>
                        <a:pt x="385" y="244"/>
                        <a:pt x="382" y="242"/>
                      </a:cubicBezTo>
                      <a:cubicBezTo>
                        <a:pt x="371" y="236"/>
                        <a:pt x="351" y="233"/>
                        <a:pt x="338" y="230"/>
                      </a:cubicBezTo>
                      <a:cubicBezTo>
                        <a:pt x="330" y="231"/>
                        <a:pt x="322" y="231"/>
                        <a:pt x="314" y="234"/>
                      </a:cubicBezTo>
                      <a:cubicBezTo>
                        <a:pt x="309" y="236"/>
                        <a:pt x="307" y="243"/>
                        <a:pt x="302" y="242"/>
                      </a:cubicBezTo>
                      <a:cubicBezTo>
                        <a:pt x="298" y="241"/>
                        <a:pt x="301" y="233"/>
                        <a:pt x="298" y="230"/>
                      </a:cubicBezTo>
                      <a:cubicBezTo>
                        <a:pt x="292" y="223"/>
                        <a:pt x="282" y="221"/>
                        <a:pt x="274" y="218"/>
                      </a:cubicBezTo>
                      <a:cubicBezTo>
                        <a:pt x="262" y="237"/>
                        <a:pt x="261" y="246"/>
                        <a:pt x="238" y="254"/>
                      </a:cubicBezTo>
                      <a:cubicBezTo>
                        <a:pt x="230" y="229"/>
                        <a:pt x="250" y="241"/>
                        <a:pt x="234" y="218"/>
                      </a:cubicBezTo>
                      <a:cubicBezTo>
                        <a:pt x="220" y="227"/>
                        <a:pt x="211" y="234"/>
                        <a:pt x="206" y="250"/>
                      </a:cubicBezTo>
                      <a:cubicBezTo>
                        <a:pt x="212" y="274"/>
                        <a:pt x="208" y="277"/>
                        <a:pt x="234" y="282"/>
                      </a:cubicBezTo>
                      <a:cubicBezTo>
                        <a:pt x="236" y="289"/>
                        <a:pt x="245" y="302"/>
                        <a:pt x="226" y="302"/>
                      </a:cubicBezTo>
                      <a:cubicBezTo>
                        <a:pt x="218" y="302"/>
                        <a:pt x="202" y="294"/>
                        <a:pt x="202" y="294"/>
                      </a:cubicBezTo>
                      <a:cubicBezTo>
                        <a:pt x="184" y="321"/>
                        <a:pt x="148" y="329"/>
                        <a:pt x="122" y="346"/>
                      </a:cubicBezTo>
                      <a:cubicBezTo>
                        <a:pt x="116" y="364"/>
                        <a:pt x="99" y="371"/>
                        <a:pt x="82" y="378"/>
                      </a:cubicBezTo>
                      <a:cubicBezTo>
                        <a:pt x="74" y="381"/>
                        <a:pt x="58" y="386"/>
                        <a:pt x="58" y="386"/>
                      </a:cubicBezTo>
                      <a:cubicBezTo>
                        <a:pt x="26" y="375"/>
                        <a:pt x="82" y="375"/>
                        <a:pt x="86" y="374"/>
                      </a:cubicBezTo>
                      <a:cubicBezTo>
                        <a:pt x="96" y="360"/>
                        <a:pt x="104" y="359"/>
                        <a:pt x="118" y="350"/>
                      </a:cubicBezTo>
                      <a:cubicBezTo>
                        <a:pt x="132" y="329"/>
                        <a:pt x="145" y="318"/>
                        <a:pt x="170" y="314"/>
                      </a:cubicBezTo>
                      <a:cubicBezTo>
                        <a:pt x="172" y="309"/>
                        <a:pt x="178" y="290"/>
                        <a:pt x="178" y="286"/>
                      </a:cubicBezTo>
                      <a:cubicBezTo>
                        <a:pt x="177" y="278"/>
                        <a:pt x="170" y="262"/>
                        <a:pt x="170" y="262"/>
                      </a:cubicBezTo>
                      <a:cubicBezTo>
                        <a:pt x="146" y="265"/>
                        <a:pt x="134" y="263"/>
                        <a:pt x="126" y="286"/>
                      </a:cubicBezTo>
                      <a:cubicBezTo>
                        <a:pt x="92" y="275"/>
                        <a:pt x="141" y="296"/>
                        <a:pt x="118" y="258"/>
                      </a:cubicBezTo>
                      <a:cubicBezTo>
                        <a:pt x="114" y="251"/>
                        <a:pt x="102" y="253"/>
                        <a:pt x="94" y="250"/>
                      </a:cubicBezTo>
                      <a:cubicBezTo>
                        <a:pt x="90" y="249"/>
                        <a:pt x="82" y="246"/>
                        <a:pt x="82" y="246"/>
                      </a:cubicBezTo>
                      <a:cubicBezTo>
                        <a:pt x="65" y="258"/>
                        <a:pt x="54" y="250"/>
                        <a:pt x="34" y="246"/>
                      </a:cubicBezTo>
                      <a:cubicBezTo>
                        <a:pt x="66" y="235"/>
                        <a:pt x="90" y="253"/>
                        <a:pt x="62" y="210"/>
                      </a:cubicBezTo>
                      <a:cubicBezTo>
                        <a:pt x="68" y="192"/>
                        <a:pt x="76" y="191"/>
                        <a:pt x="94" y="186"/>
                      </a:cubicBezTo>
                      <a:cubicBezTo>
                        <a:pt x="92" y="175"/>
                        <a:pt x="95" y="160"/>
                        <a:pt x="78" y="162"/>
                      </a:cubicBezTo>
                      <a:cubicBezTo>
                        <a:pt x="70" y="163"/>
                        <a:pt x="54" y="170"/>
                        <a:pt x="54" y="170"/>
                      </a:cubicBezTo>
                      <a:cubicBezTo>
                        <a:pt x="41" y="166"/>
                        <a:pt x="18" y="150"/>
                        <a:pt x="18" y="150"/>
                      </a:cubicBezTo>
                      <a:cubicBezTo>
                        <a:pt x="12" y="131"/>
                        <a:pt x="22" y="131"/>
                        <a:pt x="38" y="126"/>
                      </a:cubicBezTo>
                      <a:cubicBezTo>
                        <a:pt x="46" y="129"/>
                        <a:pt x="54" y="131"/>
                        <a:pt x="62" y="134"/>
                      </a:cubicBezTo>
                      <a:cubicBezTo>
                        <a:pt x="70" y="137"/>
                        <a:pt x="86" y="126"/>
                        <a:pt x="86" y="126"/>
                      </a:cubicBezTo>
                      <a:cubicBezTo>
                        <a:pt x="69" y="109"/>
                        <a:pt x="56" y="117"/>
                        <a:pt x="30" y="114"/>
                      </a:cubicBezTo>
                      <a:cubicBezTo>
                        <a:pt x="17" y="110"/>
                        <a:pt x="0" y="99"/>
                        <a:pt x="14" y="82"/>
                      </a:cubicBezTo>
                      <a:cubicBezTo>
                        <a:pt x="20" y="75"/>
                        <a:pt x="31" y="76"/>
                        <a:pt x="38" y="70"/>
                      </a:cubicBezTo>
                      <a:cubicBezTo>
                        <a:pt x="69" y="44"/>
                        <a:pt x="32" y="70"/>
                        <a:pt x="62" y="50"/>
                      </a:cubicBezTo>
                      <a:cubicBezTo>
                        <a:pt x="72" y="34"/>
                        <a:pt x="65" y="40"/>
                        <a:pt x="82" y="3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2" name="Freeform 172"/>
                <p:cNvSpPr>
                  <a:spLocks/>
                </p:cNvSpPr>
                <p:nvPr/>
              </p:nvSpPr>
              <p:spPr bwMode="ltGray">
                <a:xfrm>
                  <a:off x="3828" y="548"/>
                  <a:ext cx="744" cy="423"/>
                </a:xfrm>
                <a:custGeom>
                  <a:avLst/>
                  <a:gdLst>
                    <a:gd name="T0" fmla="*/ 312 w 602"/>
                    <a:gd name="T1" fmla="*/ 336 h 336"/>
                    <a:gd name="T2" fmla="*/ 200 w 602"/>
                    <a:gd name="T3" fmla="*/ 280 h 336"/>
                    <a:gd name="T4" fmla="*/ 192 w 602"/>
                    <a:gd name="T5" fmla="*/ 268 h 336"/>
                    <a:gd name="T6" fmla="*/ 196 w 602"/>
                    <a:gd name="T7" fmla="*/ 256 h 336"/>
                    <a:gd name="T8" fmla="*/ 176 w 602"/>
                    <a:gd name="T9" fmla="*/ 252 h 336"/>
                    <a:gd name="T10" fmla="*/ 140 w 602"/>
                    <a:gd name="T11" fmla="*/ 236 h 336"/>
                    <a:gd name="T12" fmla="*/ 128 w 602"/>
                    <a:gd name="T13" fmla="*/ 240 h 336"/>
                    <a:gd name="T14" fmla="*/ 148 w 602"/>
                    <a:gd name="T15" fmla="*/ 260 h 336"/>
                    <a:gd name="T16" fmla="*/ 132 w 602"/>
                    <a:gd name="T17" fmla="*/ 256 h 336"/>
                    <a:gd name="T18" fmla="*/ 124 w 602"/>
                    <a:gd name="T19" fmla="*/ 224 h 336"/>
                    <a:gd name="T20" fmla="*/ 100 w 602"/>
                    <a:gd name="T21" fmla="*/ 192 h 336"/>
                    <a:gd name="T22" fmla="*/ 8 w 602"/>
                    <a:gd name="T23" fmla="*/ 140 h 336"/>
                    <a:gd name="T24" fmla="*/ 20 w 602"/>
                    <a:gd name="T25" fmla="*/ 100 h 336"/>
                    <a:gd name="T26" fmla="*/ 32 w 602"/>
                    <a:gd name="T27" fmla="*/ 4 h 336"/>
                    <a:gd name="T28" fmla="*/ 80 w 602"/>
                    <a:gd name="T29" fmla="*/ 0 h 336"/>
                    <a:gd name="T30" fmla="*/ 100 w 602"/>
                    <a:gd name="T31" fmla="*/ 20 h 336"/>
                    <a:gd name="T32" fmla="*/ 124 w 602"/>
                    <a:gd name="T33" fmla="*/ 28 h 336"/>
                    <a:gd name="T34" fmla="*/ 136 w 602"/>
                    <a:gd name="T35" fmla="*/ 32 h 336"/>
                    <a:gd name="T36" fmla="*/ 188 w 602"/>
                    <a:gd name="T37" fmla="*/ 72 h 336"/>
                    <a:gd name="T38" fmla="*/ 184 w 602"/>
                    <a:gd name="T39" fmla="*/ 88 h 336"/>
                    <a:gd name="T40" fmla="*/ 220 w 602"/>
                    <a:gd name="T41" fmla="*/ 104 h 336"/>
                    <a:gd name="T42" fmla="*/ 292 w 602"/>
                    <a:gd name="T43" fmla="*/ 116 h 336"/>
                    <a:gd name="T44" fmla="*/ 308 w 602"/>
                    <a:gd name="T45" fmla="*/ 132 h 336"/>
                    <a:gd name="T46" fmla="*/ 344 w 602"/>
                    <a:gd name="T47" fmla="*/ 112 h 336"/>
                    <a:gd name="T48" fmla="*/ 380 w 602"/>
                    <a:gd name="T49" fmla="*/ 136 h 336"/>
                    <a:gd name="T50" fmla="*/ 404 w 602"/>
                    <a:gd name="T51" fmla="*/ 144 h 336"/>
                    <a:gd name="T52" fmla="*/ 436 w 602"/>
                    <a:gd name="T53" fmla="*/ 168 h 336"/>
                    <a:gd name="T54" fmla="*/ 472 w 602"/>
                    <a:gd name="T55" fmla="*/ 192 h 336"/>
                    <a:gd name="T56" fmla="*/ 492 w 602"/>
                    <a:gd name="T57" fmla="*/ 216 h 336"/>
                    <a:gd name="T58" fmla="*/ 552 w 602"/>
                    <a:gd name="T59" fmla="*/ 244 h 336"/>
                    <a:gd name="T60" fmla="*/ 536 w 602"/>
                    <a:gd name="T61" fmla="*/ 252 h 336"/>
                    <a:gd name="T62" fmla="*/ 504 w 602"/>
                    <a:gd name="T63" fmla="*/ 228 h 336"/>
                    <a:gd name="T64" fmla="*/ 492 w 602"/>
                    <a:gd name="T65" fmla="*/ 228 h 336"/>
                    <a:gd name="T66" fmla="*/ 516 w 602"/>
                    <a:gd name="T67" fmla="*/ 264 h 336"/>
                    <a:gd name="T68" fmla="*/ 584 w 602"/>
                    <a:gd name="T69" fmla="*/ 276 h 336"/>
                    <a:gd name="T70" fmla="*/ 596 w 602"/>
                    <a:gd name="T71" fmla="*/ 304 h 336"/>
                    <a:gd name="T72" fmla="*/ 548 w 602"/>
                    <a:gd name="T73" fmla="*/ 308 h 336"/>
                    <a:gd name="T74" fmla="*/ 312 w 602"/>
                    <a:gd name="T75" fmla="*/ 336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02" h="336">
                      <a:moveTo>
                        <a:pt x="312" y="336"/>
                      </a:moveTo>
                      <a:cubicBezTo>
                        <a:pt x="279" y="314"/>
                        <a:pt x="238" y="290"/>
                        <a:pt x="200" y="280"/>
                      </a:cubicBezTo>
                      <a:cubicBezTo>
                        <a:pt x="197" y="276"/>
                        <a:pt x="193" y="273"/>
                        <a:pt x="192" y="268"/>
                      </a:cubicBezTo>
                      <a:cubicBezTo>
                        <a:pt x="191" y="264"/>
                        <a:pt x="199" y="259"/>
                        <a:pt x="196" y="256"/>
                      </a:cubicBezTo>
                      <a:cubicBezTo>
                        <a:pt x="191" y="251"/>
                        <a:pt x="183" y="254"/>
                        <a:pt x="176" y="252"/>
                      </a:cubicBezTo>
                      <a:cubicBezTo>
                        <a:pt x="152" y="245"/>
                        <a:pt x="157" y="247"/>
                        <a:pt x="140" y="236"/>
                      </a:cubicBezTo>
                      <a:cubicBezTo>
                        <a:pt x="136" y="237"/>
                        <a:pt x="128" y="236"/>
                        <a:pt x="128" y="240"/>
                      </a:cubicBezTo>
                      <a:cubicBezTo>
                        <a:pt x="128" y="240"/>
                        <a:pt x="153" y="255"/>
                        <a:pt x="148" y="260"/>
                      </a:cubicBezTo>
                      <a:cubicBezTo>
                        <a:pt x="144" y="264"/>
                        <a:pt x="137" y="257"/>
                        <a:pt x="132" y="256"/>
                      </a:cubicBezTo>
                      <a:cubicBezTo>
                        <a:pt x="117" y="241"/>
                        <a:pt x="102" y="238"/>
                        <a:pt x="124" y="224"/>
                      </a:cubicBezTo>
                      <a:cubicBezTo>
                        <a:pt x="119" y="203"/>
                        <a:pt x="122" y="197"/>
                        <a:pt x="100" y="192"/>
                      </a:cubicBezTo>
                      <a:cubicBezTo>
                        <a:pt x="76" y="155"/>
                        <a:pt x="41" y="162"/>
                        <a:pt x="8" y="140"/>
                      </a:cubicBezTo>
                      <a:cubicBezTo>
                        <a:pt x="18" y="111"/>
                        <a:pt x="14" y="124"/>
                        <a:pt x="20" y="100"/>
                      </a:cubicBezTo>
                      <a:cubicBezTo>
                        <a:pt x="14" y="68"/>
                        <a:pt x="0" y="25"/>
                        <a:pt x="32" y="4"/>
                      </a:cubicBezTo>
                      <a:cubicBezTo>
                        <a:pt x="49" y="10"/>
                        <a:pt x="62" y="3"/>
                        <a:pt x="80" y="0"/>
                      </a:cubicBezTo>
                      <a:cubicBezTo>
                        <a:pt x="89" y="28"/>
                        <a:pt x="80" y="27"/>
                        <a:pt x="100" y="20"/>
                      </a:cubicBezTo>
                      <a:cubicBezTo>
                        <a:pt x="108" y="23"/>
                        <a:pt x="116" y="25"/>
                        <a:pt x="124" y="28"/>
                      </a:cubicBezTo>
                      <a:cubicBezTo>
                        <a:pt x="128" y="29"/>
                        <a:pt x="136" y="32"/>
                        <a:pt x="136" y="32"/>
                      </a:cubicBezTo>
                      <a:cubicBezTo>
                        <a:pt x="143" y="53"/>
                        <a:pt x="167" y="65"/>
                        <a:pt x="188" y="72"/>
                      </a:cubicBezTo>
                      <a:cubicBezTo>
                        <a:pt x="187" y="77"/>
                        <a:pt x="182" y="83"/>
                        <a:pt x="184" y="88"/>
                      </a:cubicBezTo>
                      <a:cubicBezTo>
                        <a:pt x="188" y="100"/>
                        <a:pt x="220" y="104"/>
                        <a:pt x="220" y="104"/>
                      </a:cubicBezTo>
                      <a:cubicBezTo>
                        <a:pt x="243" y="89"/>
                        <a:pt x="271" y="102"/>
                        <a:pt x="292" y="116"/>
                      </a:cubicBezTo>
                      <a:cubicBezTo>
                        <a:pt x="296" y="127"/>
                        <a:pt x="294" y="132"/>
                        <a:pt x="308" y="132"/>
                      </a:cubicBezTo>
                      <a:cubicBezTo>
                        <a:pt x="322" y="132"/>
                        <a:pt x="344" y="112"/>
                        <a:pt x="344" y="112"/>
                      </a:cubicBezTo>
                      <a:cubicBezTo>
                        <a:pt x="356" y="120"/>
                        <a:pt x="368" y="128"/>
                        <a:pt x="380" y="136"/>
                      </a:cubicBezTo>
                      <a:cubicBezTo>
                        <a:pt x="387" y="141"/>
                        <a:pt x="404" y="144"/>
                        <a:pt x="404" y="144"/>
                      </a:cubicBezTo>
                      <a:cubicBezTo>
                        <a:pt x="410" y="162"/>
                        <a:pt x="418" y="163"/>
                        <a:pt x="436" y="168"/>
                      </a:cubicBezTo>
                      <a:cubicBezTo>
                        <a:pt x="449" y="177"/>
                        <a:pt x="457" y="187"/>
                        <a:pt x="472" y="192"/>
                      </a:cubicBezTo>
                      <a:cubicBezTo>
                        <a:pt x="479" y="199"/>
                        <a:pt x="484" y="209"/>
                        <a:pt x="492" y="216"/>
                      </a:cubicBezTo>
                      <a:cubicBezTo>
                        <a:pt x="503" y="225"/>
                        <a:pt x="538" y="239"/>
                        <a:pt x="552" y="244"/>
                      </a:cubicBezTo>
                      <a:cubicBezTo>
                        <a:pt x="570" y="271"/>
                        <a:pt x="548" y="260"/>
                        <a:pt x="536" y="252"/>
                      </a:cubicBezTo>
                      <a:cubicBezTo>
                        <a:pt x="526" y="238"/>
                        <a:pt x="518" y="237"/>
                        <a:pt x="504" y="228"/>
                      </a:cubicBezTo>
                      <a:cubicBezTo>
                        <a:pt x="503" y="225"/>
                        <a:pt x="497" y="197"/>
                        <a:pt x="492" y="228"/>
                      </a:cubicBezTo>
                      <a:cubicBezTo>
                        <a:pt x="491" y="237"/>
                        <a:pt x="510" y="260"/>
                        <a:pt x="516" y="264"/>
                      </a:cubicBezTo>
                      <a:cubicBezTo>
                        <a:pt x="533" y="275"/>
                        <a:pt x="568" y="275"/>
                        <a:pt x="584" y="276"/>
                      </a:cubicBezTo>
                      <a:cubicBezTo>
                        <a:pt x="601" y="282"/>
                        <a:pt x="602" y="287"/>
                        <a:pt x="596" y="304"/>
                      </a:cubicBezTo>
                      <a:cubicBezTo>
                        <a:pt x="579" y="298"/>
                        <a:pt x="566" y="308"/>
                        <a:pt x="548" y="308"/>
                      </a:cubicBezTo>
                      <a:lnTo>
                        <a:pt x="312" y="3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3" name="Freeform 173"/>
                <p:cNvSpPr>
                  <a:spLocks/>
                </p:cNvSpPr>
                <p:nvPr/>
              </p:nvSpPr>
              <p:spPr bwMode="ltGray">
                <a:xfrm>
                  <a:off x="3318" y="639"/>
                  <a:ext cx="41" cy="31"/>
                </a:xfrm>
                <a:custGeom>
                  <a:avLst/>
                  <a:gdLst>
                    <a:gd name="T0" fmla="*/ 28 w 33"/>
                    <a:gd name="T1" fmla="*/ 20 h 25"/>
                    <a:gd name="T2" fmla="*/ 24 w 33"/>
                    <a:gd name="T3" fmla="*/ 0 h 25"/>
                    <a:gd name="T4" fmla="*/ 32 w 33"/>
                    <a:gd name="T5" fmla="*/ 12 h 25"/>
                    <a:gd name="T6" fmla="*/ 28 w 33"/>
                    <a:gd name="T7" fmla="*/ 24 h 25"/>
                    <a:gd name="T8" fmla="*/ 28 w 33"/>
                    <a:gd name="T9" fmla="*/ 2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25">
                      <a:moveTo>
                        <a:pt x="28" y="20"/>
                      </a:moveTo>
                      <a:cubicBezTo>
                        <a:pt x="12" y="15"/>
                        <a:pt x="0" y="8"/>
                        <a:pt x="24" y="0"/>
                      </a:cubicBezTo>
                      <a:cubicBezTo>
                        <a:pt x="27" y="4"/>
                        <a:pt x="31" y="7"/>
                        <a:pt x="32" y="12"/>
                      </a:cubicBezTo>
                      <a:cubicBezTo>
                        <a:pt x="33" y="16"/>
                        <a:pt x="30" y="20"/>
                        <a:pt x="28" y="24"/>
                      </a:cubicBezTo>
                      <a:cubicBezTo>
                        <a:pt x="27" y="25"/>
                        <a:pt x="28" y="21"/>
                        <a:pt x="28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4" name="Freeform 174"/>
                <p:cNvSpPr>
                  <a:spLocks/>
                </p:cNvSpPr>
                <p:nvPr/>
              </p:nvSpPr>
              <p:spPr bwMode="ltGray">
                <a:xfrm>
                  <a:off x="3128" y="468"/>
                  <a:ext cx="62" cy="20"/>
                </a:xfrm>
                <a:custGeom>
                  <a:avLst/>
                  <a:gdLst>
                    <a:gd name="T0" fmla="*/ 34 w 50"/>
                    <a:gd name="T1" fmla="*/ 16 h 16"/>
                    <a:gd name="T2" fmla="*/ 42 w 50"/>
                    <a:gd name="T3" fmla="*/ 0 h 16"/>
                    <a:gd name="T4" fmla="*/ 34 w 50"/>
                    <a:gd name="T5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0" h="16">
                      <a:moveTo>
                        <a:pt x="34" y="16"/>
                      </a:moveTo>
                      <a:cubicBezTo>
                        <a:pt x="0" y="8"/>
                        <a:pt x="27" y="5"/>
                        <a:pt x="42" y="0"/>
                      </a:cubicBezTo>
                      <a:cubicBezTo>
                        <a:pt x="47" y="16"/>
                        <a:pt x="50" y="11"/>
                        <a:pt x="3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5" name="Freeform 175"/>
                <p:cNvSpPr>
                  <a:spLocks/>
                </p:cNvSpPr>
                <p:nvPr/>
              </p:nvSpPr>
              <p:spPr bwMode="ltGray">
                <a:xfrm>
                  <a:off x="3110" y="867"/>
                  <a:ext cx="47" cy="47"/>
                </a:xfrm>
                <a:custGeom>
                  <a:avLst/>
                  <a:gdLst>
                    <a:gd name="T0" fmla="*/ 21 w 38"/>
                    <a:gd name="T1" fmla="*/ 23 h 38"/>
                    <a:gd name="T2" fmla="*/ 29 w 38"/>
                    <a:gd name="T3" fmla="*/ 7 h 38"/>
                    <a:gd name="T4" fmla="*/ 37 w 38"/>
                    <a:gd name="T5" fmla="*/ 19 h 38"/>
                    <a:gd name="T6" fmla="*/ 21 w 38"/>
                    <a:gd name="T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8">
                      <a:moveTo>
                        <a:pt x="21" y="23"/>
                      </a:moveTo>
                      <a:cubicBezTo>
                        <a:pt x="0" y="9"/>
                        <a:pt x="9" y="0"/>
                        <a:pt x="29" y="7"/>
                      </a:cubicBezTo>
                      <a:cubicBezTo>
                        <a:pt x="32" y="11"/>
                        <a:pt x="38" y="14"/>
                        <a:pt x="37" y="19"/>
                      </a:cubicBezTo>
                      <a:cubicBezTo>
                        <a:pt x="33" y="38"/>
                        <a:pt x="25" y="27"/>
                        <a:pt x="21" y="2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6" name="Freeform 176"/>
                <p:cNvSpPr>
                  <a:spLocks/>
                </p:cNvSpPr>
                <p:nvPr/>
              </p:nvSpPr>
              <p:spPr bwMode="ltGray">
                <a:xfrm>
                  <a:off x="3175" y="880"/>
                  <a:ext cx="29" cy="26"/>
                </a:xfrm>
                <a:custGeom>
                  <a:avLst/>
                  <a:gdLst>
                    <a:gd name="T0" fmla="*/ 12 w 23"/>
                    <a:gd name="T1" fmla="*/ 16 h 20"/>
                    <a:gd name="T2" fmla="*/ 4 w 23"/>
                    <a:gd name="T3" fmla="*/ 4 h 20"/>
                    <a:gd name="T4" fmla="*/ 20 w 23"/>
                    <a:gd name="T5" fmla="*/ 8 h 20"/>
                    <a:gd name="T6" fmla="*/ 16 w 23"/>
                    <a:gd name="T7" fmla="*/ 20 h 20"/>
                    <a:gd name="T8" fmla="*/ 12 w 23"/>
                    <a:gd name="T9" fmla="*/ 1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0">
                      <a:moveTo>
                        <a:pt x="12" y="16"/>
                      </a:moveTo>
                      <a:cubicBezTo>
                        <a:pt x="9" y="12"/>
                        <a:pt x="1" y="7"/>
                        <a:pt x="4" y="4"/>
                      </a:cubicBezTo>
                      <a:cubicBezTo>
                        <a:pt x="8" y="0"/>
                        <a:pt x="17" y="4"/>
                        <a:pt x="20" y="8"/>
                      </a:cubicBezTo>
                      <a:cubicBezTo>
                        <a:pt x="23" y="11"/>
                        <a:pt x="17" y="16"/>
                        <a:pt x="16" y="20"/>
                      </a:cubicBezTo>
                      <a:cubicBezTo>
                        <a:pt x="2" y="10"/>
                        <a:pt x="0" y="10"/>
                        <a:pt x="12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7" name="Freeform 177"/>
                <p:cNvSpPr>
                  <a:spLocks/>
                </p:cNvSpPr>
                <p:nvPr/>
              </p:nvSpPr>
              <p:spPr bwMode="ltGray">
                <a:xfrm>
                  <a:off x="2809" y="1010"/>
                  <a:ext cx="51" cy="37"/>
                </a:xfrm>
                <a:custGeom>
                  <a:avLst/>
                  <a:gdLst>
                    <a:gd name="T0" fmla="*/ 0 w 41"/>
                    <a:gd name="T1" fmla="*/ 25 h 29"/>
                    <a:gd name="T2" fmla="*/ 12 w 41"/>
                    <a:gd name="T3" fmla="*/ 29 h 29"/>
                    <a:gd name="T4" fmla="*/ 0 w 41"/>
                    <a:gd name="T5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8" name="Freeform 178"/>
                <p:cNvSpPr>
                  <a:spLocks/>
                </p:cNvSpPr>
                <p:nvPr/>
              </p:nvSpPr>
              <p:spPr bwMode="ltGray">
                <a:xfrm>
                  <a:off x="2641" y="352"/>
                  <a:ext cx="193" cy="70"/>
                </a:xfrm>
                <a:custGeom>
                  <a:avLst/>
                  <a:gdLst>
                    <a:gd name="T0" fmla="*/ 16 w 156"/>
                    <a:gd name="T1" fmla="*/ 32 h 56"/>
                    <a:gd name="T2" fmla="*/ 28 w 156"/>
                    <a:gd name="T3" fmla="*/ 0 h 56"/>
                    <a:gd name="T4" fmla="*/ 68 w 156"/>
                    <a:gd name="T5" fmla="*/ 12 h 56"/>
                    <a:gd name="T6" fmla="*/ 132 w 156"/>
                    <a:gd name="T7" fmla="*/ 20 h 56"/>
                    <a:gd name="T8" fmla="*/ 104 w 156"/>
                    <a:gd name="T9" fmla="*/ 28 h 56"/>
                    <a:gd name="T10" fmla="*/ 56 w 156"/>
                    <a:gd name="T11" fmla="*/ 28 h 56"/>
                    <a:gd name="T12" fmla="*/ 32 w 156"/>
                    <a:gd name="T13" fmla="*/ 36 h 56"/>
                    <a:gd name="T14" fmla="*/ 16 w 156"/>
                    <a:gd name="T15" fmla="*/ 3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6" h="56">
                      <a:moveTo>
                        <a:pt x="16" y="32"/>
                      </a:moveTo>
                      <a:cubicBezTo>
                        <a:pt x="4" y="13"/>
                        <a:pt x="6" y="5"/>
                        <a:pt x="28" y="0"/>
                      </a:cubicBezTo>
                      <a:cubicBezTo>
                        <a:pt x="57" y="10"/>
                        <a:pt x="44" y="6"/>
                        <a:pt x="68" y="12"/>
                      </a:cubicBezTo>
                      <a:cubicBezTo>
                        <a:pt x="85" y="24"/>
                        <a:pt x="110" y="17"/>
                        <a:pt x="132" y="20"/>
                      </a:cubicBezTo>
                      <a:cubicBezTo>
                        <a:pt x="156" y="56"/>
                        <a:pt x="115" y="35"/>
                        <a:pt x="104" y="28"/>
                      </a:cubicBezTo>
                      <a:cubicBezTo>
                        <a:pt x="71" y="39"/>
                        <a:pt x="123" y="24"/>
                        <a:pt x="56" y="28"/>
                      </a:cubicBezTo>
                      <a:cubicBezTo>
                        <a:pt x="48" y="29"/>
                        <a:pt x="32" y="36"/>
                        <a:pt x="32" y="36"/>
                      </a:cubicBezTo>
                      <a:cubicBezTo>
                        <a:pt x="5" y="27"/>
                        <a:pt x="0" y="24"/>
                        <a:pt x="1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19" name="Freeform 179"/>
                <p:cNvSpPr>
                  <a:spLocks/>
                </p:cNvSpPr>
                <p:nvPr/>
              </p:nvSpPr>
              <p:spPr bwMode="ltGray">
                <a:xfrm>
                  <a:off x="2184" y="226"/>
                  <a:ext cx="87" cy="33"/>
                </a:xfrm>
                <a:custGeom>
                  <a:avLst/>
                  <a:gdLst>
                    <a:gd name="T0" fmla="*/ 54 w 71"/>
                    <a:gd name="T1" fmla="*/ 16 h 26"/>
                    <a:gd name="T2" fmla="*/ 42 w 71"/>
                    <a:gd name="T3" fmla="*/ 0 h 26"/>
                    <a:gd name="T4" fmla="*/ 66 w 71"/>
                    <a:gd name="T5" fmla="*/ 8 h 26"/>
                    <a:gd name="T6" fmla="*/ 62 w 71"/>
                    <a:gd name="T7" fmla="*/ 24 h 26"/>
                    <a:gd name="T8" fmla="*/ 54 w 71"/>
                    <a:gd name="T9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26">
                      <a:moveTo>
                        <a:pt x="54" y="16"/>
                      </a:moveTo>
                      <a:cubicBezTo>
                        <a:pt x="29" y="24"/>
                        <a:pt x="0" y="14"/>
                        <a:pt x="42" y="0"/>
                      </a:cubicBezTo>
                      <a:cubicBezTo>
                        <a:pt x="50" y="3"/>
                        <a:pt x="58" y="5"/>
                        <a:pt x="66" y="8"/>
                      </a:cubicBezTo>
                      <a:cubicBezTo>
                        <a:pt x="71" y="10"/>
                        <a:pt x="67" y="21"/>
                        <a:pt x="62" y="24"/>
                      </a:cubicBezTo>
                      <a:cubicBezTo>
                        <a:pt x="59" y="26"/>
                        <a:pt x="57" y="19"/>
                        <a:pt x="54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0" name="Freeform 180"/>
                <p:cNvSpPr>
                  <a:spLocks/>
                </p:cNvSpPr>
                <p:nvPr/>
              </p:nvSpPr>
              <p:spPr bwMode="ltGray">
                <a:xfrm>
                  <a:off x="2216" y="256"/>
                  <a:ext cx="81" cy="50"/>
                </a:xfrm>
                <a:custGeom>
                  <a:avLst/>
                  <a:gdLst>
                    <a:gd name="T0" fmla="*/ 0 w 66"/>
                    <a:gd name="T1" fmla="*/ 12 h 40"/>
                    <a:gd name="T2" fmla="*/ 60 w 66"/>
                    <a:gd name="T3" fmla="*/ 8 h 40"/>
                    <a:gd name="T4" fmla="*/ 44 w 66"/>
                    <a:gd name="T5" fmla="*/ 40 h 40"/>
                    <a:gd name="T6" fmla="*/ 4 w 66"/>
                    <a:gd name="T7" fmla="*/ 20 h 40"/>
                    <a:gd name="T8" fmla="*/ 0 w 66"/>
                    <a:gd name="T9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0">
                      <a:moveTo>
                        <a:pt x="0" y="12"/>
                      </a:moveTo>
                      <a:cubicBezTo>
                        <a:pt x="23" y="9"/>
                        <a:pt x="39" y="3"/>
                        <a:pt x="60" y="8"/>
                      </a:cubicBezTo>
                      <a:cubicBezTo>
                        <a:pt x="66" y="26"/>
                        <a:pt x="59" y="30"/>
                        <a:pt x="44" y="40"/>
                      </a:cubicBezTo>
                      <a:cubicBezTo>
                        <a:pt x="27" y="34"/>
                        <a:pt x="17" y="33"/>
                        <a:pt x="4" y="20"/>
                      </a:cubicBezTo>
                      <a:cubicBezTo>
                        <a:pt x="9" y="0"/>
                        <a:pt x="12" y="0"/>
                        <a:pt x="0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1" name="Freeform 181"/>
                <p:cNvSpPr>
                  <a:spLocks/>
                </p:cNvSpPr>
                <p:nvPr/>
              </p:nvSpPr>
              <p:spPr bwMode="ltGray">
                <a:xfrm>
                  <a:off x="2285" y="286"/>
                  <a:ext cx="68" cy="36"/>
                </a:xfrm>
                <a:custGeom>
                  <a:avLst/>
                  <a:gdLst>
                    <a:gd name="T0" fmla="*/ 0 w 55"/>
                    <a:gd name="T1" fmla="*/ 20 h 28"/>
                    <a:gd name="T2" fmla="*/ 12 w 55"/>
                    <a:gd name="T3" fmla="*/ 8 h 28"/>
                    <a:gd name="T4" fmla="*/ 36 w 55"/>
                    <a:gd name="T5" fmla="*/ 0 h 28"/>
                    <a:gd name="T6" fmla="*/ 0 w 55"/>
                    <a:gd name="T7" fmla="*/ 2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28">
                      <a:moveTo>
                        <a:pt x="0" y="20"/>
                      </a:moveTo>
                      <a:cubicBezTo>
                        <a:pt x="4" y="16"/>
                        <a:pt x="7" y="11"/>
                        <a:pt x="12" y="8"/>
                      </a:cubicBezTo>
                      <a:cubicBezTo>
                        <a:pt x="19" y="4"/>
                        <a:pt x="36" y="0"/>
                        <a:pt x="36" y="0"/>
                      </a:cubicBezTo>
                      <a:cubicBezTo>
                        <a:pt x="55" y="28"/>
                        <a:pt x="18" y="16"/>
                        <a:pt x="0" y="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2" name="Freeform 182"/>
                <p:cNvSpPr>
                  <a:spLocks/>
                </p:cNvSpPr>
                <p:nvPr/>
              </p:nvSpPr>
              <p:spPr bwMode="ltGray">
                <a:xfrm>
                  <a:off x="1385" y="327"/>
                  <a:ext cx="1964" cy="1132"/>
                </a:xfrm>
                <a:custGeom>
                  <a:avLst/>
                  <a:gdLst>
                    <a:gd name="T0" fmla="*/ 288 w 1589"/>
                    <a:gd name="T1" fmla="*/ 124 h 900"/>
                    <a:gd name="T2" fmla="*/ 328 w 1589"/>
                    <a:gd name="T3" fmla="*/ 108 h 900"/>
                    <a:gd name="T4" fmla="*/ 396 w 1589"/>
                    <a:gd name="T5" fmla="*/ 72 h 900"/>
                    <a:gd name="T6" fmla="*/ 308 w 1589"/>
                    <a:gd name="T7" fmla="*/ 192 h 900"/>
                    <a:gd name="T8" fmla="*/ 356 w 1589"/>
                    <a:gd name="T9" fmla="*/ 168 h 900"/>
                    <a:gd name="T10" fmla="*/ 404 w 1589"/>
                    <a:gd name="T11" fmla="*/ 152 h 900"/>
                    <a:gd name="T12" fmla="*/ 476 w 1589"/>
                    <a:gd name="T13" fmla="*/ 88 h 900"/>
                    <a:gd name="T14" fmla="*/ 488 w 1589"/>
                    <a:gd name="T15" fmla="*/ 104 h 900"/>
                    <a:gd name="T16" fmla="*/ 552 w 1589"/>
                    <a:gd name="T17" fmla="*/ 56 h 900"/>
                    <a:gd name="T18" fmla="*/ 784 w 1589"/>
                    <a:gd name="T19" fmla="*/ 8 h 900"/>
                    <a:gd name="T20" fmla="*/ 720 w 1589"/>
                    <a:gd name="T21" fmla="*/ 92 h 900"/>
                    <a:gd name="T22" fmla="*/ 836 w 1589"/>
                    <a:gd name="T23" fmla="*/ 68 h 900"/>
                    <a:gd name="T24" fmla="*/ 936 w 1589"/>
                    <a:gd name="T25" fmla="*/ 76 h 900"/>
                    <a:gd name="T26" fmla="*/ 952 w 1589"/>
                    <a:gd name="T27" fmla="*/ 120 h 900"/>
                    <a:gd name="T28" fmla="*/ 992 w 1589"/>
                    <a:gd name="T29" fmla="*/ 112 h 900"/>
                    <a:gd name="T30" fmla="*/ 1048 w 1589"/>
                    <a:gd name="T31" fmla="*/ 100 h 900"/>
                    <a:gd name="T32" fmla="*/ 1092 w 1589"/>
                    <a:gd name="T33" fmla="*/ 76 h 900"/>
                    <a:gd name="T34" fmla="*/ 1100 w 1589"/>
                    <a:gd name="T35" fmla="*/ 108 h 900"/>
                    <a:gd name="T36" fmla="*/ 1148 w 1589"/>
                    <a:gd name="T37" fmla="*/ 100 h 900"/>
                    <a:gd name="T38" fmla="*/ 1216 w 1589"/>
                    <a:gd name="T39" fmla="*/ 132 h 900"/>
                    <a:gd name="T40" fmla="*/ 1292 w 1589"/>
                    <a:gd name="T41" fmla="*/ 152 h 900"/>
                    <a:gd name="T42" fmla="*/ 1348 w 1589"/>
                    <a:gd name="T43" fmla="*/ 148 h 900"/>
                    <a:gd name="T44" fmla="*/ 1528 w 1589"/>
                    <a:gd name="T45" fmla="*/ 208 h 900"/>
                    <a:gd name="T46" fmla="*/ 1508 w 1589"/>
                    <a:gd name="T47" fmla="*/ 232 h 900"/>
                    <a:gd name="T48" fmla="*/ 1476 w 1589"/>
                    <a:gd name="T49" fmla="*/ 280 h 900"/>
                    <a:gd name="T50" fmla="*/ 1344 w 1589"/>
                    <a:gd name="T51" fmla="*/ 320 h 900"/>
                    <a:gd name="T52" fmla="*/ 1284 w 1589"/>
                    <a:gd name="T53" fmla="*/ 376 h 900"/>
                    <a:gd name="T54" fmla="*/ 1252 w 1589"/>
                    <a:gd name="T55" fmla="*/ 448 h 900"/>
                    <a:gd name="T56" fmla="*/ 1280 w 1589"/>
                    <a:gd name="T57" fmla="*/ 324 h 900"/>
                    <a:gd name="T58" fmla="*/ 1244 w 1589"/>
                    <a:gd name="T59" fmla="*/ 304 h 900"/>
                    <a:gd name="T60" fmla="*/ 1180 w 1589"/>
                    <a:gd name="T61" fmla="*/ 360 h 900"/>
                    <a:gd name="T62" fmla="*/ 1140 w 1589"/>
                    <a:gd name="T63" fmla="*/ 340 h 900"/>
                    <a:gd name="T64" fmla="*/ 1000 w 1589"/>
                    <a:gd name="T65" fmla="*/ 388 h 900"/>
                    <a:gd name="T66" fmla="*/ 980 w 1589"/>
                    <a:gd name="T67" fmla="*/ 424 h 900"/>
                    <a:gd name="T68" fmla="*/ 1032 w 1589"/>
                    <a:gd name="T69" fmla="*/ 468 h 900"/>
                    <a:gd name="T70" fmla="*/ 920 w 1589"/>
                    <a:gd name="T71" fmla="*/ 656 h 900"/>
                    <a:gd name="T72" fmla="*/ 850 w 1589"/>
                    <a:gd name="T73" fmla="*/ 740 h 900"/>
                    <a:gd name="T74" fmla="*/ 850 w 1589"/>
                    <a:gd name="T75" fmla="*/ 810 h 900"/>
                    <a:gd name="T76" fmla="*/ 816 w 1589"/>
                    <a:gd name="T77" fmla="*/ 760 h 900"/>
                    <a:gd name="T78" fmla="*/ 804 w 1589"/>
                    <a:gd name="T79" fmla="*/ 712 h 900"/>
                    <a:gd name="T80" fmla="*/ 696 w 1589"/>
                    <a:gd name="T81" fmla="*/ 728 h 900"/>
                    <a:gd name="T82" fmla="*/ 730 w 1589"/>
                    <a:gd name="T83" fmla="*/ 822 h 900"/>
                    <a:gd name="T84" fmla="*/ 736 w 1589"/>
                    <a:gd name="T85" fmla="*/ 876 h 900"/>
                    <a:gd name="T86" fmla="*/ 240 w 1589"/>
                    <a:gd name="T87" fmla="*/ 144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589" h="900">
                      <a:moveTo>
                        <a:pt x="240" y="144"/>
                      </a:moveTo>
                      <a:cubicBezTo>
                        <a:pt x="246" y="127"/>
                        <a:pt x="252" y="118"/>
                        <a:pt x="256" y="100"/>
                      </a:cubicBezTo>
                      <a:cubicBezTo>
                        <a:pt x="265" y="114"/>
                        <a:pt x="272" y="119"/>
                        <a:pt x="288" y="124"/>
                      </a:cubicBezTo>
                      <a:cubicBezTo>
                        <a:pt x="291" y="128"/>
                        <a:pt x="292" y="133"/>
                        <a:pt x="296" y="136"/>
                      </a:cubicBezTo>
                      <a:cubicBezTo>
                        <a:pt x="303" y="140"/>
                        <a:pt x="320" y="144"/>
                        <a:pt x="320" y="144"/>
                      </a:cubicBezTo>
                      <a:cubicBezTo>
                        <a:pt x="316" y="131"/>
                        <a:pt x="316" y="118"/>
                        <a:pt x="328" y="108"/>
                      </a:cubicBezTo>
                      <a:cubicBezTo>
                        <a:pt x="335" y="102"/>
                        <a:pt x="344" y="97"/>
                        <a:pt x="352" y="92"/>
                      </a:cubicBezTo>
                      <a:cubicBezTo>
                        <a:pt x="356" y="89"/>
                        <a:pt x="364" y="84"/>
                        <a:pt x="364" y="84"/>
                      </a:cubicBezTo>
                      <a:cubicBezTo>
                        <a:pt x="374" y="69"/>
                        <a:pt x="378" y="66"/>
                        <a:pt x="396" y="72"/>
                      </a:cubicBezTo>
                      <a:cubicBezTo>
                        <a:pt x="407" y="89"/>
                        <a:pt x="404" y="93"/>
                        <a:pt x="388" y="104"/>
                      </a:cubicBezTo>
                      <a:cubicBezTo>
                        <a:pt x="364" y="140"/>
                        <a:pt x="350" y="168"/>
                        <a:pt x="304" y="180"/>
                      </a:cubicBezTo>
                      <a:cubicBezTo>
                        <a:pt x="305" y="184"/>
                        <a:pt x="304" y="191"/>
                        <a:pt x="308" y="192"/>
                      </a:cubicBezTo>
                      <a:cubicBezTo>
                        <a:pt x="316" y="193"/>
                        <a:pt x="332" y="184"/>
                        <a:pt x="332" y="184"/>
                      </a:cubicBezTo>
                      <a:cubicBezTo>
                        <a:pt x="336" y="180"/>
                        <a:pt x="339" y="175"/>
                        <a:pt x="344" y="172"/>
                      </a:cubicBezTo>
                      <a:cubicBezTo>
                        <a:pt x="348" y="170"/>
                        <a:pt x="353" y="171"/>
                        <a:pt x="356" y="168"/>
                      </a:cubicBezTo>
                      <a:cubicBezTo>
                        <a:pt x="360" y="165"/>
                        <a:pt x="361" y="159"/>
                        <a:pt x="364" y="156"/>
                      </a:cubicBezTo>
                      <a:cubicBezTo>
                        <a:pt x="367" y="153"/>
                        <a:pt x="372" y="151"/>
                        <a:pt x="376" y="148"/>
                      </a:cubicBezTo>
                      <a:cubicBezTo>
                        <a:pt x="404" y="166"/>
                        <a:pt x="397" y="173"/>
                        <a:pt x="404" y="152"/>
                      </a:cubicBezTo>
                      <a:cubicBezTo>
                        <a:pt x="382" y="130"/>
                        <a:pt x="388" y="124"/>
                        <a:pt x="412" y="108"/>
                      </a:cubicBezTo>
                      <a:cubicBezTo>
                        <a:pt x="417" y="92"/>
                        <a:pt x="424" y="80"/>
                        <a:pt x="432" y="104"/>
                      </a:cubicBezTo>
                      <a:cubicBezTo>
                        <a:pt x="444" y="69"/>
                        <a:pt x="436" y="75"/>
                        <a:pt x="476" y="88"/>
                      </a:cubicBezTo>
                      <a:cubicBezTo>
                        <a:pt x="482" y="105"/>
                        <a:pt x="478" y="110"/>
                        <a:pt x="468" y="124"/>
                      </a:cubicBezTo>
                      <a:cubicBezTo>
                        <a:pt x="472" y="125"/>
                        <a:pt x="477" y="131"/>
                        <a:pt x="480" y="128"/>
                      </a:cubicBezTo>
                      <a:cubicBezTo>
                        <a:pt x="486" y="122"/>
                        <a:pt x="485" y="112"/>
                        <a:pt x="488" y="104"/>
                      </a:cubicBezTo>
                      <a:cubicBezTo>
                        <a:pt x="489" y="100"/>
                        <a:pt x="492" y="92"/>
                        <a:pt x="492" y="92"/>
                      </a:cubicBezTo>
                      <a:cubicBezTo>
                        <a:pt x="486" y="74"/>
                        <a:pt x="489" y="70"/>
                        <a:pt x="504" y="60"/>
                      </a:cubicBezTo>
                      <a:cubicBezTo>
                        <a:pt x="524" y="64"/>
                        <a:pt x="533" y="62"/>
                        <a:pt x="552" y="56"/>
                      </a:cubicBezTo>
                      <a:cubicBezTo>
                        <a:pt x="584" y="24"/>
                        <a:pt x="643" y="25"/>
                        <a:pt x="684" y="20"/>
                      </a:cubicBezTo>
                      <a:cubicBezTo>
                        <a:pt x="703" y="14"/>
                        <a:pt x="720" y="11"/>
                        <a:pt x="736" y="0"/>
                      </a:cubicBezTo>
                      <a:cubicBezTo>
                        <a:pt x="759" y="8"/>
                        <a:pt x="756" y="13"/>
                        <a:pt x="784" y="8"/>
                      </a:cubicBezTo>
                      <a:cubicBezTo>
                        <a:pt x="801" y="14"/>
                        <a:pt x="807" y="36"/>
                        <a:pt x="788" y="48"/>
                      </a:cubicBezTo>
                      <a:cubicBezTo>
                        <a:pt x="776" y="56"/>
                        <a:pt x="745" y="65"/>
                        <a:pt x="732" y="68"/>
                      </a:cubicBezTo>
                      <a:cubicBezTo>
                        <a:pt x="720" y="76"/>
                        <a:pt x="693" y="83"/>
                        <a:pt x="720" y="92"/>
                      </a:cubicBezTo>
                      <a:cubicBezTo>
                        <a:pt x="747" y="74"/>
                        <a:pt x="764" y="69"/>
                        <a:pt x="796" y="64"/>
                      </a:cubicBezTo>
                      <a:cubicBezTo>
                        <a:pt x="799" y="68"/>
                        <a:pt x="799" y="76"/>
                        <a:pt x="804" y="76"/>
                      </a:cubicBezTo>
                      <a:cubicBezTo>
                        <a:pt x="815" y="77"/>
                        <a:pt x="836" y="68"/>
                        <a:pt x="836" y="68"/>
                      </a:cubicBezTo>
                      <a:cubicBezTo>
                        <a:pt x="850" y="77"/>
                        <a:pt x="860" y="80"/>
                        <a:pt x="876" y="84"/>
                      </a:cubicBezTo>
                      <a:cubicBezTo>
                        <a:pt x="894" y="78"/>
                        <a:pt x="886" y="70"/>
                        <a:pt x="904" y="64"/>
                      </a:cubicBezTo>
                      <a:cubicBezTo>
                        <a:pt x="922" y="70"/>
                        <a:pt x="917" y="82"/>
                        <a:pt x="936" y="76"/>
                      </a:cubicBezTo>
                      <a:cubicBezTo>
                        <a:pt x="939" y="80"/>
                        <a:pt x="946" y="84"/>
                        <a:pt x="944" y="88"/>
                      </a:cubicBezTo>
                      <a:cubicBezTo>
                        <a:pt x="939" y="96"/>
                        <a:pt x="920" y="104"/>
                        <a:pt x="920" y="104"/>
                      </a:cubicBezTo>
                      <a:cubicBezTo>
                        <a:pt x="928" y="116"/>
                        <a:pt x="931" y="126"/>
                        <a:pt x="952" y="120"/>
                      </a:cubicBezTo>
                      <a:cubicBezTo>
                        <a:pt x="956" y="119"/>
                        <a:pt x="953" y="111"/>
                        <a:pt x="956" y="108"/>
                      </a:cubicBezTo>
                      <a:cubicBezTo>
                        <a:pt x="959" y="105"/>
                        <a:pt x="964" y="105"/>
                        <a:pt x="968" y="104"/>
                      </a:cubicBezTo>
                      <a:cubicBezTo>
                        <a:pt x="976" y="107"/>
                        <a:pt x="984" y="109"/>
                        <a:pt x="992" y="112"/>
                      </a:cubicBezTo>
                      <a:cubicBezTo>
                        <a:pt x="996" y="113"/>
                        <a:pt x="1004" y="116"/>
                        <a:pt x="1004" y="116"/>
                      </a:cubicBezTo>
                      <a:cubicBezTo>
                        <a:pt x="1019" y="111"/>
                        <a:pt x="1025" y="117"/>
                        <a:pt x="1040" y="112"/>
                      </a:cubicBezTo>
                      <a:cubicBezTo>
                        <a:pt x="1043" y="108"/>
                        <a:pt x="1049" y="105"/>
                        <a:pt x="1048" y="100"/>
                      </a:cubicBezTo>
                      <a:cubicBezTo>
                        <a:pt x="1047" y="95"/>
                        <a:pt x="1038" y="96"/>
                        <a:pt x="1036" y="92"/>
                      </a:cubicBezTo>
                      <a:cubicBezTo>
                        <a:pt x="1032" y="82"/>
                        <a:pt x="1047" y="75"/>
                        <a:pt x="1052" y="72"/>
                      </a:cubicBezTo>
                      <a:cubicBezTo>
                        <a:pt x="1067" y="77"/>
                        <a:pt x="1076" y="81"/>
                        <a:pt x="1092" y="76"/>
                      </a:cubicBezTo>
                      <a:cubicBezTo>
                        <a:pt x="1096" y="77"/>
                        <a:pt x="1107" y="77"/>
                        <a:pt x="1104" y="80"/>
                      </a:cubicBezTo>
                      <a:cubicBezTo>
                        <a:pt x="1098" y="86"/>
                        <a:pt x="1080" y="88"/>
                        <a:pt x="1080" y="88"/>
                      </a:cubicBezTo>
                      <a:cubicBezTo>
                        <a:pt x="1085" y="92"/>
                        <a:pt x="1100" y="99"/>
                        <a:pt x="1100" y="108"/>
                      </a:cubicBezTo>
                      <a:cubicBezTo>
                        <a:pt x="1100" y="113"/>
                        <a:pt x="1090" y="116"/>
                        <a:pt x="1092" y="120"/>
                      </a:cubicBezTo>
                      <a:cubicBezTo>
                        <a:pt x="1094" y="124"/>
                        <a:pt x="1100" y="117"/>
                        <a:pt x="1104" y="116"/>
                      </a:cubicBezTo>
                      <a:cubicBezTo>
                        <a:pt x="1115" y="82"/>
                        <a:pt x="1118" y="94"/>
                        <a:pt x="1148" y="100"/>
                      </a:cubicBezTo>
                      <a:cubicBezTo>
                        <a:pt x="1147" y="104"/>
                        <a:pt x="1142" y="109"/>
                        <a:pt x="1144" y="112"/>
                      </a:cubicBezTo>
                      <a:cubicBezTo>
                        <a:pt x="1150" y="120"/>
                        <a:pt x="1168" y="128"/>
                        <a:pt x="1168" y="128"/>
                      </a:cubicBezTo>
                      <a:cubicBezTo>
                        <a:pt x="1184" y="123"/>
                        <a:pt x="1201" y="124"/>
                        <a:pt x="1216" y="132"/>
                      </a:cubicBezTo>
                      <a:cubicBezTo>
                        <a:pt x="1224" y="137"/>
                        <a:pt x="1240" y="148"/>
                        <a:pt x="1240" y="148"/>
                      </a:cubicBezTo>
                      <a:cubicBezTo>
                        <a:pt x="1271" y="195"/>
                        <a:pt x="1247" y="173"/>
                        <a:pt x="1260" y="160"/>
                      </a:cubicBezTo>
                      <a:cubicBezTo>
                        <a:pt x="1268" y="152"/>
                        <a:pt x="1281" y="154"/>
                        <a:pt x="1292" y="152"/>
                      </a:cubicBezTo>
                      <a:cubicBezTo>
                        <a:pt x="1317" y="160"/>
                        <a:pt x="1305" y="140"/>
                        <a:pt x="1328" y="156"/>
                      </a:cubicBezTo>
                      <a:cubicBezTo>
                        <a:pt x="1330" y="163"/>
                        <a:pt x="1339" y="178"/>
                        <a:pt x="1344" y="172"/>
                      </a:cubicBezTo>
                      <a:cubicBezTo>
                        <a:pt x="1349" y="166"/>
                        <a:pt x="1344" y="155"/>
                        <a:pt x="1348" y="148"/>
                      </a:cubicBezTo>
                      <a:cubicBezTo>
                        <a:pt x="1350" y="144"/>
                        <a:pt x="1356" y="145"/>
                        <a:pt x="1360" y="144"/>
                      </a:cubicBezTo>
                      <a:cubicBezTo>
                        <a:pt x="1390" y="164"/>
                        <a:pt x="1362" y="148"/>
                        <a:pt x="1432" y="156"/>
                      </a:cubicBezTo>
                      <a:cubicBezTo>
                        <a:pt x="1456" y="159"/>
                        <a:pt x="1499" y="198"/>
                        <a:pt x="1528" y="208"/>
                      </a:cubicBezTo>
                      <a:cubicBezTo>
                        <a:pt x="1557" y="198"/>
                        <a:pt x="1531" y="222"/>
                        <a:pt x="1560" y="212"/>
                      </a:cubicBezTo>
                      <a:cubicBezTo>
                        <a:pt x="1589" y="222"/>
                        <a:pt x="1560" y="228"/>
                        <a:pt x="1548" y="232"/>
                      </a:cubicBezTo>
                      <a:cubicBezTo>
                        <a:pt x="1539" y="258"/>
                        <a:pt x="1527" y="238"/>
                        <a:pt x="1508" y="232"/>
                      </a:cubicBezTo>
                      <a:cubicBezTo>
                        <a:pt x="1500" y="229"/>
                        <a:pt x="1484" y="224"/>
                        <a:pt x="1484" y="224"/>
                      </a:cubicBezTo>
                      <a:cubicBezTo>
                        <a:pt x="1475" y="197"/>
                        <a:pt x="1475" y="232"/>
                        <a:pt x="1456" y="244"/>
                      </a:cubicBezTo>
                      <a:cubicBezTo>
                        <a:pt x="1460" y="257"/>
                        <a:pt x="1476" y="280"/>
                        <a:pt x="1476" y="280"/>
                      </a:cubicBezTo>
                      <a:cubicBezTo>
                        <a:pt x="1459" y="286"/>
                        <a:pt x="1443" y="281"/>
                        <a:pt x="1424" y="284"/>
                      </a:cubicBezTo>
                      <a:cubicBezTo>
                        <a:pt x="1386" y="297"/>
                        <a:pt x="1402" y="325"/>
                        <a:pt x="1368" y="336"/>
                      </a:cubicBezTo>
                      <a:cubicBezTo>
                        <a:pt x="1362" y="330"/>
                        <a:pt x="1354" y="319"/>
                        <a:pt x="1344" y="320"/>
                      </a:cubicBezTo>
                      <a:cubicBezTo>
                        <a:pt x="1336" y="321"/>
                        <a:pt x="1320" y="328"/>
                        <a:pt x="1320" y="328"/>
                      </a:cubicBezTo>
                      <a:cubicBezTo>
                        <a:pt x="1319" y="324"/>
                        <a:pt x="1320" y="314"/>
                        <a:pt x="1316" y="316"/>
                      </a:cubicBezTo>
                      <a:cubicBezTo>
                        <a:pt x="1303" y="324"/>
                        <a:pt x="1288" y="363"/>
                        <a:pt x="1284" y="376"/>
                      </a:cubicBezTo>
                      <a:cubicBezTo>
                        <a:pt x="1289" y="397"/>
                        <a:pt x="1281" y="412"/>
                        <a:pt x="1276" y="432"/>
                      </a:cubicBezTo>
                      <a:cubicBezTo>
                        <a:pt x="1272" y="429"/>
                        <a:pt x="1269" y="423"/>
                        <a:pt x="1264" y="424"/>
                      </a:cubicBezTo>
                      <a:cubicBezTo>
                        <a:pt x="1257" y="425"/>
                        <a:pt x="1255" y="444"/>
                        <a:pt x="1252" y="448"/>
                      </a:cubicBezTo>
                      <a:cubicBezTo>
                        <a:pt x="1242" y="464"/>
                        <a:pt x="1226" y="482"/>
                        <a:pt x="1208" y="488"/>
                      </a:cubicBezTo>
                      <a:cubicBezTo>
                        <a:pt x="1196" y="453"/>
                        <a:pt x="1197" y="382"/>
                        <a:pt x="1240" y="368"/>
                      </a:cubicBezTo>
                      <a:cubicBezTo>
                        <a:pt x="1251" y="351"/>
                        <a:pt x="1270" y="343"/>
                        <a:pt x="1280" y="324"/>
                      </a:cubicBezTo>
                      <a:cubicBezTo>
                        <a:pt x="1286" y="312"/>
                        <a:pt x="1300" y="288"/>
                        <a:pt x="1300" y="288"/>
                      </a:cubicBezTo>
                      <a:cubicBezTo>
                        <a:pt x="1269" y="267"/>
                        <a:pt x="1270" y="311"/>
                        <a:pt x="1256" y="332"/>
                      </a:cubicBezTo>
                      <a:cubicBezTo>
                        <a:pt x="1237" y="326"/>
                        <a:pt x="1250" y="322"/>
                        <a:pt x="1244" y="304"/>
                      </a:cubicBezTo>
                      <a:cubicBezTo>
                        <a:pt x="1204" y="314"/>
                        <a:pt x="1245" y="299"/>
                        <a:pt x="1224" y="320"/>
                      </a:cubicBezTo>
                      <a:cubicBezTo>
                        <a:pt x="1217" y="327"/>
                        <a:pt x="1200" y="336"/>
                        <a:pt x="1200" y="336"/>
                      </a:cubicBezTo>
                      <a:cubicBezTo>
                        <a:pt x="1206" y="355"/>
                        <a:pt x="1196" y="355"/>
                        <a:pt x="1180" y="360"/>
                      </a:cubicBezTo>
                      <a:cubicBezTo>
                        <a:pt x="1168" y="359"/>
                        <a:pt x="1154" y="362"/>
                        <a:pt x="1144" y="356"/>
                      </a:cubicBezTo>
                      <a:cubicBezTo>
                        <a:pt x="1140" y="354"/>
                        <a:pt x="1153" y="349"/>
                        <a:pt x="1152" y="344"/>
                      </a:cubicBezTo>
                      <a:cubicBezTo>
                        <a:pt x="1151" y="340"/>
                        <a:pt x="1144" y="341"/>
                        <a:pt x="1140" y="340"/>
                      </a:cubicBezTo>
                      <a:cubicBezTo>
                        <a:pt x="1126" y="350"/>
                        <a:pt x="1121" y="354"/>
                        <a:pt x="1104" y="348"/>
                      </a:cubicBezTo>
                      <a:cubicBezTo>
                        <a:pt x="1079" y="354"/>
                        <a:pt x="1054" y="349"/>
                        <a:pt x="1032" y="364"/>
                      </a:cubicBezTo>
                      <a:cubicBezTo>
                        <a:pt x="1023" y="378"/>
                        <a:pt x="1016" y="383"/>
                        <a:pt x="1000" y="388"/>
                      </a:cubicBezTo>
                      <a:cubicBezTo>
                        <a:pt x="984" y="404"/>
                        <a:pt x="971" y="410"/>
                        <a:pt x="964" y="432"/>
                      </a:cubicBezTo>
                      <a:cubicBezTo>
                        <a:pt x="968" y="433"/>
                        <a:pt x="972" y="438"/>
                        <a:pt x="976" y="436"/>
                      </a:cubicBezTo>
                      <a:cubicBezTo>
                        <a:pt x="980" y="434"/>
                        <a:pt x="976" y="424"/>
                        <a:pt x="980" y="424"/>
                      </a:cubicBezTo>
                      <a:cubicBezTo>
                        <a:pt x="985" y="424"/>
                        <a:pt x="991" y="445"/>
                        <a:pt x="992" y="448"/>
                      </a:cubicBezTo>
                      <a:cubicBezTo>
                        <a:pt x="1000" y="443"/>
                        <a:pt x="1006" y="434"/>
                        <a:pt x="1016" y="444"/>
                      </a:cubicBezTo>
                      <a:cubicBezTo>
                        <a:pt x="1023" y="451"/>
                        <a:pt x="1044" y="460"/>
                        <a:pt x="1032" y="468"/>
                      </a:cubicBezTo>
                      <a:cubicBezTo>
                        <a:pt x="1017" y="513"/>
                        <a:pt x="1007" y="571"/>
                        <a:pt x="976" y="608"/>
                      </a:cubicBezTo>
                      <a:cubicBezTo>
                        <a:pt x="962" y="625"/>
                        <a:pt x="951" y="635"/>
                        <a:pt x="932" y="648"/>
                      </a:cubicBezTo>
                      <a:cubicBezTo>
                        <a:pt x="928" y="651"/>
                        <a:pt x="920" y="656"/>
                        <a:pt x="920" y="656"/>
                      </a:cubicBezTo>
                      <a:cubicBezTo>
                        <a:pt x="886" y="633"/>
                        <a:pt x="904" y="648"/>
                        <a:pt x="880" y="664"/>
                      </a:cubicBezTo>
                      <a:cubicBezTo>
                        <a:pt x="872" y="689"/>
                        <a:pt x="870" y="693"/>
                        <a:pt x="848" y="708"/>
                      </a:cubicBezTo>
                      <a:cubicBezTo>
                        <a:pt x="842" y="720"/>
                        <a:pt x="855" y="724"/>
                        <a:pt x="850" y="740"/>
                      </a:cubicBezTo>
                      <a:cubicBezTo>
                        <a:pt x="851" y="750"/>
                        <a:pt x="855" y="759"/>
                        <a:pt x="856" y="766"/>
                      </a:cubicBezTo>
                      <a:cubicBezTo>
                        <a:pt x="857" y="773"/>
                        <a:pt x="859" y="777"/>
                        <a:pt x="858" y="784"/>
                      </a:cubicBezTo>
                      <a:cubicBezTo>
                        <a:pt x="857" y="791"/>
                        <a:pt x="856" y="806"/>
                        <a:pt x="850" y="810"/>
                      </a:cubicBezTo>
                      <a:cubicBezTo>
                        <a:pt x="844" y="814"/>
                        <a:pt x="831" y="802"/>
                        <a:pt x="824" y="806"/>
                      </a:cubicBezTo>
                      <a:cubicBezTo>
                        <a:pt x="816" y="832"/>
                        <a:pt x="827" y="824"/>
                        <a:pt x="804" y="832"/>
                      </a:cubicBezTo>
                      <a:cubicBezTo>
                        <a:pt x="798" y="814"/>
                        <a:pt x="810" y="779"/>
                        <a:pt x="816" y="760"/>
                      </a:cubicBezTo>
                      <a:cubicBezTo>
                        <a:pt x="816" y="744"/>
                        <a:pt x="795" y="750"/>
                        <a:pt x="794" y="744"/>
                      </a:cubicBezTo>
                      <a:cubicBezTo>
                        <a:pt x="793" y="738"/>
                        <a:pt x="806" y="729"/>
                        <a:pt x="808" y="724"/>
                      </a:cubicBezTo>
                      <a:cubicBezTo>
                        <a:pt x="807" y="720"/>
                        <a:pt x="808" y="713"/>
                        <a:pt x="804" y="712"/>
                      </a:cubicBezTo>
                      <a:cubicBezTo>
                        <a:pt x="796" y="711"/>
                        <a:pt x="761" y="725"/>
                        <a:pt x="752" y="728"/>
                      </a:cubicBezTo>
                      <a:cubicBezTo>
                        <a:pt x="744" y="703"/>
                        <a:pt x="769" y="708"/>
                        <a:pt x="744" y="700"/>
                      </a:cubicBezTo>
                      <a:cubicBezTo>
                        <a:pt x="731" y="719"/>
                        <a:pt x="718" y="723"/>
                        <a:pt x="696" y="728"/>
                      </a:cubicBezTo>
                      <a:cubicBezTo>
                        <a:pt x="703" y="757"/>
                        <a:pt x="720" y="749"/>
                        <a:pt x="752" y="752"/>
                      </a:cubicBezTo>
                      <a:cubicBezTo>
                        <a:pt x="747" y="773"/>
                        <a:pt x="729" y="777"/>
                        <a:pt x="716" y="796"/>
                      </a:cubicBezTo>
                      <a:lnTo>
                        <a:pt x="730" y="822"/>
                      </a:lnTo>
                      <a:lnTo>
                        <a:pt x="740" y="858"/>
                      </a:lnTo>
                      <a:lnTo>
                        <a:pt x="724" y="862"/>
                      </a:lnTo>
                      <a:lnTo>
                        <a:pt x="736" y="876"/>
                      </a:lnTo>
                      <a:lnTo>
                        <a:pt x="720" y="900"/>
                      </a:lnTo>
                      <a:lnTo>
                        <a:pt x="0" y="892"/>
                      </a:lnTo>
                      <a:lnTo>
                        <a:pt x="240" y="1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3" name="Freeform 183"/>
                <p:cNvSpPr>
                  <a:spLocks/>
                </p:cNvSpPr>
                <p:nvPr/>
              </p:nvSpPr>
              <p:spPr bwMode="ltGray">
                <a:xfrm>
                  <a:off x="2655" y="878"/>
                  <a:ext cx="58" cy="208"/>
                </a:xfrm>
                <a:custGeom>
                  <a:avLst/>
                  <a:gdLst>
                    <a:gd name="T0" fmla="*/ 5 w 47"/>
                    <a:gd name="T1" fmla="*/ 156 h 165"/>
                    <a:gd name="T2" fmla="*/ 15 w 47"/>
                    <a:gd name="T3" fmla="*/ 108 h 165"/>
                    <a:gd name="T4" fmla="*/ 17 w 47"/>
                    <a:gd name="T5" fmla="*/ 68 h 165"/>
                    <a:gd name="T6" fmla="*/ 11 w 47"/>
                    <a:gd name="T7" fmla="*/ 40 h 165"/>
                    <a:gd name="T8" fmla="*/ 17 w 47"/>
                    <a:gd name="T9" fmla="*/ 12 h 165"/>
                    <a:gd name="T10" fmla="*/ 21 w 47"/>
                    <a:gd name="T11" fmla="*/ 0 h 165"/>
                    <a:gd name="T12" fmla="*/ 31 w 47"/>
                    <a:gd name="T13" fmla="*/ 30 h 165"/>
                    <a:gd name="T14" fmla="*/ 47 w 47"/>
                    <a:gd name="T15" fmla="*/ 98 h 165"/>
                    <a:gd name="T16" fmla="*/ 31 w 47"/>
                    <a:gd name="T17" fmla="*/ 108 h 165"/>
                    <a:gd name="T18" fmla="*/ 23 w 47"/>
                    <a:gd name="T19" fmla="*/ 126 h 165"/>
                    <a:gd name="T20" fmla="*/ 21 w 47"/>
                    <a:gd name="T21" fmla="*/ 132 h 165"/>
                    <a:gd name="T22" fmla="*/ 27 w 47"/>
                    <a:gd name="T23" fmla="*/ 134 h 165"/>
                    <a:gd name="T24" fmla="*/ 31 w 47"/>
                    <a:gd name="T25" fmla="*/ 146 h 165"/>
                    <a:gd name="T26" fmla="*/ 13 w 47"/>
                    <a:gd name="T27" fmla="*/ 148 h 165"/>
                    <a:gd name="T28" fmla="*/ 7 w 47"/>
                    <a:gd name="T29" fmla="*/ 160 h 165"/>
                    <a:gd name="T30" fmla="*/ 3 w 47"/>
                    <a:gd name="T31" fmla="*/ 154 h 165"/>
                    <a:gd name="T32" fmla="*/ 5 w 47"/>
                    <a:gd name="T33" fmla="*/ 156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4" name="Freeform 184"/>
                <p:cNvSpPr>
                  <a:spLocks/>
                </p:cNvSpPr>
                <p:nvPr/>
              </p:nvSpPr>
              <p:spPr bwMode="ltGray">
                <a:xfrm>
                  <a:off x="2621" y="1053"/>
                  <a:ext cx="171" cy="129"/>
                </a:xfrm>
                <a:custGeom>
                  <a:avLst/>
                  <a:gdLst>
                    <a:gd name="T0" fmla="*/ 26 w 138"/>
                    <a:gd name="T1" fmla="*/ 61 h 103"/>
                    <a:gd name="T2" fmla="*/ 30 w 138"/>
                    <a:gd name="T3" fmla="*/ 43 h 103"/>
                    <a:gd name="T4" fmla="*/ 50 w 138"/>
                    <a:gd name="T5" fmla="*/ 33 h 103"/>
                    <a:gd name="T6" fmla="*/ 54 w 138"/>
                    <a:gd name="T7" fmla="*/ 45 h 103"/>
                    <a:gd name="T8" fmla="*/ 66 w 138"/>
                    <a:gd name="T9" fmla="*/ 49 h 103"/>
                    <a:gd name="T10" fmla="*/ 80 w 138"/>
                    <a:gd name="T11" fmla="*/ 55 h 103"/>
                    <a:gd name="T12" fmla="*/ 116 w 138"/>
                    <a:gd name="T13" fmla="*/ 33 h 103"/>
                    <a:gd name="T14" fmla="*/ 130 w 138"/>
                    <a:gd name="T15" fmla="*/ 17 h 103"/>
                    <a:gd name="T16" fmla="*/ 138 w 138"/>
                    <a:gd name="T17" fmla="*/ 11 h 103"/>
                    <a:gd name="T18" fmla="*/ 106 w 138"/>
                    <a:gd name="T19" fmla="*/ 49 h 103"/>
                    <a:gd name="T20" fmla="*/ 84 w 138"/>
                    <a:gd name="T21" fmla="*/ 67 h 103"/>
                    <a:gd name="T22" fmla="*/ 66 w 138"/>
                    <a:gd name="T23" fmla="*/ 81 h 103"/>
                    <a:gd name="T24" fmla="*/ 48 w 138"/>
                    <a:gd name="T25" fmla="*/ 103 h 103"/>
                    <a:gd name="T26" fmla="*/ 26 w 138"/>
                    <a:gd name="T27" fmla="*/ 89 h 103"/>
                    <a:gd name="T28" fmla="*/ 20 w 138"/>
                    <a:gd name="T29" fmla="*/ 87 h 103"/>
                    <a:gd name="T30" fmla="*/ 22 w 138"/>
                    <a:gd name="T31" fmla="*/ 97 h 103"/>
                    <a:gd name="T32" fmla="*/ 0 w 138"/>
                    <a:gd name="T33" fmla="*/ 97 h 103"/>
                    <a:gd name="T34" fmla="*/ 10 w 138"/>
                    <a:gd name="T35" fmla="*/ 79 h 103"/>
                    <a:gd name="T36" fmla="*/ 26 w 138"/>
                    <a:gd name="T37" fmla="*/ 6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5" name="Freeform 185"/>
                <p:cNvSpPr>
                  <a:spLocks/>
                </p:cNvSpPr>
                <p:nvPr/>
              </p:nvSpPr>
              <p:spPr bwMode="ltGray">
                <a:xfrm>
                  <a:off x="2436" y="1175"/>
                  <a:ext cx="232" cy="269"/>
                </a:xfrm>
                <a:custGeom>
                  <a:avLst/>
                  <a:gdLst>
                    <a:gd name="T0" fmla="*/ 158 w 188"/>
                    <a:gd name="T1" fmla="*/ 24 h 214"/>
                    <a:gd name="T2" fmla="*/ 160 w 188"/>
                    <a:gd name="T3" fmla="*/ 6 h 214"/>
                    <a:gd name="T4" fmla="*/ 170 w 188"/>
                    <a:gd name="T5" fmla="*/ 0 h 214"/>
                    <a:gd name="T6" fmla="*/ 182 w 188"/>
                    <a:gd name="T7" fmla="*/ 24 h 214"/>
                    <a:gd name="T8" fmla="*/ 188 w 188"/>
                    <a:gd name="T9" fmla="*/ 42 h 214"/>
                    <a:gd name="T10" fmla="*/ 178 w 188"/>
                    <a:gd name="T11" fmla="*/ 58 h 214"/>
                    <a:gd name="T12" fmla="*/ 170 w 188"/>
                    <a:gd name="T13" fmla="*/ 76 h 214"/>
                    <a:gd name="T14" fmla="*/ 162 w 188"/>
                    <a:gd name="T15" fmla="*/ 126 h 214"/>
                    <a:gd name="T16" fmla="*/ 144 w 188"/>
                    <a:gd name="T17" fmla="*/ 136 h 214"/>
                    <a:gd name="T18" fmla="*/ 120 w 188"/>
                    <a:gd name="T19" fmla="*/ 138 h 214"/>
                    <a:gd name="T20" fmla="*/ 112 w 188"/>
                    <a:gd name="T21" fmla="*/ 124 h 214"/>
                    <a:gd name="T22" fmla="*/ 102 w 188"/>
                    <a:gd name="T23" fmla="*/ 146 h 214"/>
                    <a:gd name="T24" fmla="*/ 90 w 188"/>
                    <a:gd name="T25" fmla="*/ 150 h 214"/>
                    <a:gd name="T26" fmla="*/ 80 w 188"/>
                    <a:gd name="T27" fmla="*/ 132 h 214"/>
                    <a:gd name="T28" fmla="*/ 58 w 188"/>
                    <a:gd name="T29" fmla="*/ 144 h 214"/>
                    <a:gd name="T30" fmla="*/ 76 w 188"/>
                    <a:gd name="T31" fmla="*/ 142 h 214"/>
                    <a:gd name="T32" fmla="*/ 78 w 188"/>
                    <a:gd name="T33" fmla="*/ 160 h 214"/>
                    <a:gd name="T34" fmla="*/ 58 w 188"/>
                    <a:gd name="T35" fmla="*/ 166 h 214"/>
                    <a:gd name="T36" fmla="*/ 34 w 188"/>
                    <a:gd name="T37" fmla="*/ 166 h 214"/>
                    <a:gd name="T38" fmla="*/ 36 w 188"/>
                    <a:gd name="T39" fmla="*/ 154 h 214"/>
                    <a:gd name="T40" fmla="*/ 46 w 188"/>
                    <a:gd name="T41" fmla="*/ 144 h 214"/>
                    <a:gd name="T42" fmla="*/ 34 w 188"/>
                    <a:gd name="T43" fmla="*/ 148 h 214"/>
                    <a:gd name="T44" fmla="*/ 26 w 188"/>
                    <a:gd name="T45" fmla="*/ 166 h 214"/>
                    <a:gd name="T46" fmla="*/ 30 w 188"/>
                    <a:gd name="T47" fmla="*/ 190 h 214"/>
                    <a:gd name="T48" fmla="*/ 14 w 188"/>
                    <a:gd name="T49" fmla="*/ 200 h 214"/>
                    <a:gd name="T50" fmla="*/ 0 w 188"/>
                    <a:gd name="T51" fmla="*/ 214 h 214"/>
                    <a:gd name="T52" fmla="*/ 8 w 188"/>
                    <a:gd name="T53" fmla="*/ 188 h 214"/>
                    <a:gd name="T54" fmla="*/ 0 w 188"/>
                    <a:gd name="T55" fmla="*/ 164 h 214"/>
                    <a:gd name="T56" fmla="*/ 14 w 188"/>
                    <a:gd name="T57" fmla="*/ 152 h 214"/>
                    <a:gd name="T58" fmla="*/ 32 w 188"/>
                    <a:gd name="T59" fmla="*/ 134 h 214"/>
                    <a:gd name="T60" fmla="*/ 44 w 188"/>
                    <a:gd name="T61" fmla="*/ 118 h 214"/>
                    <a:gd name="T62" fmla="*/ 72 w 188"/>
                    <a:gd name="T63" fmla="*/ 116 h 214"/>
                    <a:gd name="T64" fmla="*/ 84 w 188"/>
                    <a:gd name="T65" fmla="*/ 112 h 214"/>
                    <a:gd name="T66" fmla="*/ 114 w 188"/>
                    <a:gd name="T67" fmla="*/ 78 h 214"/>
                    <a:gd name="T68" fmla="*/ 120 w 188"/>
                    <a:gd name="T69" fmla="*/ 92 h 214"/>
                    <a:gd name="T70" fmla="*/ 132 w 188"/>
                    <a:gd name="T71" fmla="*/ 76 h 214"/>
                    <a:gd name="T72" fmla="*/ 150 w 188"/>
                    <a:gd name="T73" fmla="*/ 54 h 214"/>
                    <a:gd name="T74" fmla="*/ 154 w 188"/>
                    <a:gd name="T75" fmla="*/ 42 h 214"/>
                    <a:gd name="T76" fmla="*/ 148 w 188"/>
                    <a:gd name="T77" fmla="*/ 38 h 214"/>
                    <a:gd name="T78" fmla="*/ 152 w 188"/>
                    <a:gd name="T79" fmla="*/ 32 h 214"/>
                    <a:gd name="T80" fmla="*/ 158 w 188"/>
                    <a:gd name="T81" fmla="*/ 2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6" name="Freeform 186"/>
                <p:cNvSpPr>
                  <a:spLocks/>
                </p:cNvSpPr>
                <p:nvPr/>
              </p:nvSpPr>
              <p:spPr bwMode="ltGray">
                <a:xfrm>
                  <a:off x="2592" y="1252"/>
                  <a:ext cx="16" cy="16"/>
                </a:xfrm>
                <a:custGeom>
                  <a:avLst/>
                  <a:gdLst>
                    <a:gd name="T0" fmla="*/ 0 w 13"/>
                    <a:gd name="T1" fmla="*/ 9 h 13"/>
                    <a:gd name="T2" fmla="*/ 4 w 13"/>
                    <a:gd name="T3" fmla="*/ 13 h 13"/>
                    <a:gd name="T4" fmla="*/ 0 w 13"/>
                    <a:gd name="T5" fmla="*/ 9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7" name="Freeform 187"/>
                <p:cNvSpPr>
                  <a:spLocks/>
                </p:cNvSpPr>
                <p:nvPr/>
              </p:nvSpPr>
              <p:spPr bwMode="ltGray">
                <a:xfrm>
                  <a:off x="1294" y="1437"/>
                  <a:ext cx="1003" cy="709"/>
                </a:xfrm>
                <a:custGeom>
                  <a:avLst/>
                  <a:gdLst>
                    <a:gd name="T0" fmla="*/ 812 w 812"/>
                    <a:gd name="T1" fmla="*/ 26 h 564"/>
                    <a:gd name="T2" fmla="*/ 778 w 812"/>
                    <a:gd name="T3" fmla="*/ 78 h 564"/>
                    <a:gd name="T4" fmla="*/ 748 w 812"/>
                    <a:gd name="T5" fmla="*/ 122 h 564"/>
                    <a:gd name="T6" fmla="*/ 722 w 812"/>
                    <a:gd name="T7" fmla="*/ 142 h 564"/>
                    <a:gd name="T8" fmla="*/ 634 w 812"/>
                    <a:gd name="T9" fmla="*/ 180 h 564"/>
                    <a:gd name="T10" fmla="*/ 632 w 812"/>
                    <a:gd name="T11" fmla="*/ 210 h 564"/>
                    <a:gd name="T12" fmla="*/ 604 w 812"/>
                    <a:gd name="T13" fmla="*/ 230 h 564"/>
                    <a:gd name="T14" fmla="*/ 620 w 812"/>
                    <a:gd name="T15" fmla="*/ 178 h 564"/>
                    <a:gd name="T16" fmla="*/ 576 w 812"/>
                    <a:gd name="T17" fmla="*/ 188 h 564"/>
                    <a:gd name="T18" fmla="*/ 556 w 812"/>
                    <a:gd name="T19" fmla="*/ 218 h 564"/>
                    <a:gd name="T20" fmla="*/ 596 w 812"/>
                    <a:gd name="T21" fmla="*/ 280 h 564"/>
                    <a:gd name="T22" fmla="*/ 594 w 812"/>
                    <a:gd name="T23" fmla="*/ 368 h 564"/>
                    <a:gd name="T24" fmla="*/ 542 w 812"/>
                    <a:gd name="T25" fmla="*/ 406 h 564"/>
                    <a:gd name="T26" fmla="*/ 522 w 812"/>
                    <a:gd name="T27" fmla="*/ 386 h 564"/>
                    <a:gd name="T28" fmla="*/ 482 w 812"/>
                    <a:gd name="T29" fmla="*/ 348 h 564"/>
                    <a:gd name="T30" fmla="*/ 462 w 812"/>
                    <a:gd name="T31" fmla="*/ 348 h 564"/>
                    <a:gd name="T32" fmla="*/ 450 w 812"/>
                    <a:gd name="T33" fmla="*/ 394 h 564"/>
                    <a:gd name="T34" fmla="*/ 500 w 812"/>
                    <a:gd name="T35" fmla="*/ 464 h 564"/>
                    <a:gd name="T36" fmla="*/ 510 w 812"/>
                    <a:gd name="T37" fmla="*/ 524 h 564"/>
                    <a:gd name="T38" fmla="*/ 526 w 812"/>
                    <a:gd name="T39" fmla="*/ 560 h 564"/>
                    <a:gd name="T40" fmla="*/ 492 w 812"/>
                    <a:gd name="T41" fmla="*/ 544 h 564"/>
                    <a:gd name="T42" fmla="*/ 470 w 812"/>
                    <a:gd name="T43" fmla="*/ 518 h 564"/>
                    <a:gd name="T44" fmla="*/ 422 w 812"/>
                    <a:gd name="T45" fmla="*/ 424 h 564"/>
                    <a:gd name="T46" fmla="*/ 426 w 812"/>
                    <a:gd name="T47" fmla="*/ 310 h 564"/>
                    <a:gd name="T48" fmla="*/ 422 w 812"/>
                    <a:gd name="T49" fmla="*/ 268 h 564"/>
                    <a:gd name="T50" fmla="*/ 412 w 812"/>
                    <a:gd name="T51" fmla="*/ 276 h 564"/>
                    <a:gd name="T52" fmla="*/ 386 w 812"/>
                    <a:gd name="T53" fmla="*/ 266 h 564"/>
                    <a:gd name="T54" fmla="*/ 360 w 812"/>
                    <a:gd name="T55" fmla="*/ 170 h 564"/>
                    <a:gd name="T56" fmla="*/ 330 w 812"/>
                    <a:gd name="T57" fmla="*/ 166 h 564"/>
                    <a:gd name="T58" fmla="*/ 288 w 812"/>
                    <a:gd name="T59" fmla="*/ 172 h 564"/>
                    <a:gd name="T60" fmla="*/ 242 w 812"/>
                    <a:gd name="T61" fmla="*/ 232 h 564"/>
                    <a:gd name="T62" fmla="*/ 196 w 812"/>
                    <a:gd name="T63" fmla="*/ 268 h 564"/>
                    <a:gd name="T64" fmla="*/ 184 w 812"/>
                    <a:gd name="T65" fmla="*/ 274 h 564"/>
                    <a:gd name="T66" fmla="*/ 160 w 812"/>
                    <a:gd name="T67" fmla="*/ 328 h 564"/>
                    <a:gd name="T68" fmla="*/ 152 w 812"/>
                    <a:gd name="T69" fmla="*/ 354 h 564"/>
                    <a:gd name="T70" fmla="*/ 128 w 812"/>
                    <a:gd name="T71" fmla="*/ 404 h 564"/>
                    <a:gd name="T72" fmla="*/ 94 w 812"/>
                    <a:gd name="T73" fmla="*/ 392 h 564"/>
                    <a:gd name="T74" fmla="*/ 66 w 812"/>
                    <a:gd name="T75" fmla="*/ 258 h 564"/>
                    <a:gd name="T76" fmla="*/ 72 w 812"/>
                    <a:gd name="T77" fmla="*/ 156 h 564"/>
                    <a:gd name="T78" fmla="*/ 44 w 812"/>
                    <a:gd name="T79" fmla="*/ 180 h 564"/>
                    <a:gd name="T80" fmla="*/ 20 w 812"/>
                    <a:gd name="T81" fmla="*/ 150 h 564"/>
                    <a:gd name="T82" fmla="*/ 24 w 812"/>
                    <a:gd name="T83" fmla="*/ 138 h 564"/>
                    <a:gd name="T84" fmla="*/ 0 w 812"/>
                    <a:gd name="T85" fmla="*/ 92 h 564"/>
                    <a:gd name="T86" fmla="*/ 798 w 812"/>
                    <a:gd name="T87" fmla="*/ 6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8" name="Freeform 188"/>
                <p:cNvSpPr>
                  <a:spLocks/>
                </p:cNvSpPr>
                <p:nvPr/>
              </p:nvSpPr>
              <p:spPr bwMode="ltGray">
                <a:xfrm>
                  <a:off x="1470" y="1926"/>
                  <a:ext cx="54" cy="107"/>
                </a:xfrm>
                <a:custGeom>
                  <a:avLst/>
                  <a:gdLst>
                    <a:gd name="T0" fmla="*/ 7 w 43"/>
                    <a:gd name="T1" fmla="*/ 11 h 85"/>
                    <a:gd name="T2" fmla="*/ 17 w 43"/>
                    <a:gd name="T3" fmla="*/ 3 h 85"/>
                    <a:gd name="T4" fmla="*/ 37 w 43"/>
                    <a:gd name="T5" fmla="*/ 33 h 85"/>
                    <a:gd name="T6" fmla="*/ 19 w 43"/>
                    <a:gd name="T7" fmla="*/ 85 h 85"/>
                    <a:gd name="T8" fmla="*/ 1 w 43"/>
                    <a:gd name="T9" fmla="*/ 69 h 85"/>
                    <a:gd name="T10" fmla="*/ 7 w 43"/>
                    <a:gd name="T11" fmla="*/ 1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29" name="Freeform 189"/>
                <p:cNvSpPr>
                  <a:spLocks/>
                </p:cNvSpPr>
                <p:nvPr/>
              </p:nvSpPr>
              <p:spPr bwMode="ltGray">
                <a:xfrm>
                  <a:off x="2239" y="1555"/>
                  <a:ext cx="55" cy="93"/>
                </a:xfrm>
                <a:custGeom>
                  <a:avLst/>
                  <a:gdLst>
                    <a:gd name="T0" fmla="*/ 13 w 44"/>
                    <a:gd name="T1" fmla="*/ 28 h 74"/>
                    <a:gd name="T2" fmla="*/ 29 w 44"/>
                    <a:gd name="T3" fmla="*/ 2 h 74"/>
                    <a:gd name="T4" fmla="*/ 43 w 44"/>
                    <a:gd name="T5" fmla="*/ 4 h 74"/>
                    <a:gd name="T6" fmla="*/ 39 w 44"/>
                    <a:gd name="T7" fmla="*/ 26 h 74"/>
                    <a:gd name="T8" fmla="*/ 13 w 44"/>
                    <a:gd name="T9" fmla="*/ 74 h 74"/>
                    <a:gd name="T10" fmla="*/ 7 w 44"/>
                    <a:gd name="T11" fmla="*/ 60 h 74"/>
                    <a:gd name="T12" fmla="*/ 3 w 44"/>
                    <a:gd name="T13" fmla="*/ 36 h 74"/>
                    <a:gd name="T14" fmla="*/ 13 w 44"/>
                    <a:gd name="T15" fmla="*/ 2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0" name="Freeform 190"/>
                <p:cNvSpPr>
                  <a:spLocks/>
                </p:cNvSpPr>
                <p:nvPr/>
              </p:nvSpPr>
              <p:spPr bwMode="ltGray">
                <a:xfrm>
                  <a:off x="2388" y="1512"/>
                  <a:ext cx="24" cy="38"/>
                </a:xfrm>
                <a:custGeom>
                  <a:avLst/>
                  <a:gdLst>
                    <a:gd name="T0" fmla="*/ 7 w 20"/>
                    <a:gd name="T1" fmla="*/ 16 h 30"/>
                    <a:gd name="T2" fmla="*/ 5 w 20"/>
                    <a:gd name="T3" fmla="*/ 30 h 30"/>
                    <a:gd name="T4" fmla="*/ 7 w 20"/>
                    <a:gd name="T5" fmla="*/ 1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1" name="Freeform 191"/>
                <p:cNvSpPr>
                  <a:spLocks/>
                </p:cNvSpPr>
                <p:nvPr/>
              </p:nvSpPr>
              <p:spPr bwMode="ltGray">
                <a:xfrm>
                  <a:off x="-306" y="1167"/>
                  <a:ext cx="1255" cy="1752"/>
                </a:xfrm>
                <a:custGeom>
                  <a:avLst/>
                  <a:gdLst>
                    <a:gd name="T0" fmla="*/ 804 w 1015"/>
                    <a:gd name="T1" fmla="*/ 1204 h 1392"/>
                    <a:gd name="T2" fmla="*/ 836 w 1015"/>
                    <a:gd name="T3" fmla="*/ 1300 h 1392"/>
                    <a:gd name="T4" fmla="*/ 820 w 1015"/>
                    <a:gd name="T5" fmla="*/ 1360 h 1392"/>
                    <a:gd name="T6" fmla="*/ 716 w 1015"/>
                    <a:gd name="T7" fmla="*/ 880 h 1392"/>
                    <a:gd name="T8" fmla="*/ 724 w 1015"/>
                    <a:gd name="T9" fmla="*/ 856 h 1392"/>
                    <a:gd name="T10" fmla="*/ 744 w 1015"/>
                    <a:gd name="T11" fmla="*/ 784 h 1392"/>
                    <a:gd name="T12" fmla="*/ 460 w 1015"/>
                    <a:gd name="T13" fmla="*/ 544 h 1392"/>
                    <a:gd name="T14" fmla="*/ 420 w 1015"/>
                    <a:gd name="T15" fmla="*/ 656 h 1392"/>
                    <a:gd name="T16" fmla="*/ 444 w 1015"/>
                    <a:gd name="T17" fmla="*/ 1164 h 1392"/>
                    <a:gd name="T18" fmla="*/ 444 w 1015"/>
                    <a:gd name="T19" fmla="*/ 1080 h 1392"/>
                    <a:gd name="T20" fmla="*/ 452 w 1015"/>
                    <a:gd name="T21" fmla="*/ 1016 h 1392"/>
                    <a:gd name="T22" fmla="*/ 376 w 1015"/>
                    <a:gd name="T23" fmla="*/ 856 h 1392"/>
                    <a:gd name="T24" fmla="*/ 352 w 1015"/>
                    <a:gd name="T25" fmla="*/ 820 h 1392"/>
                    <a:gd name="T26" fmla="*/ 372 w 1015"/>
                    <a:gd name="T27" fmla="*/ 760 h 1392"/>
                    <a:gd name="T28" fmla="*/ 376 w 1015"/>
                    <a:gd name="T29" fmla="*/ 724 h 1392"/>
                    <a:gd name="T30" fmla="*/ 308 w 1015"/>
                    <a:gd name="T31" fmla="*/ 692 h 1392"/>
                    <a:gd name="T32" fmla="*/ 232 w 1015"/>
                    <a:gd name="T33" fmla="*/ 668 h 1392"/>
                    <a:gd name="T34" fmla="*/ 212 w 1015"/>
                    <a:gd name="T35" fmla="*/ 684 h 1392"/>
                    <a:gd name="T36" fmla="*/ 140 w 1015"/>
                    <a:gd name="T37" fmla="*/ 684 h 1392"/>
                    <a:gd name="T38" fmla="*/ 52 w 1015"/>
                    <a:gd name="T39" fmla="*/ 640 h 1392"/>
                    <a:gd name="T40" fmla="*/ 28 w 1015"/>
                    <a:gd name="T41" fmla="*/ 568 h 1392"/>
                    <a:gd name="T42" fmla="*/ 8 w 1015"/>
                    <a:gd name="T43" fmla="*/ 524 h 1392"/>
                    <a:gd name="T44" fmla="*/ 20 w 1015"/>
                    <a:gd name="T45" fmla="*/ 460 h 1392"/>
                    <a:gd name="T46" fmla="*/ 44 w 1015"/>
                    <a:gd name="T47" fmla="*/ 380 h 1392"/>
                    <a:gd name="T48" fmla="*/ 64 w 1015"/>
                    <a:gd name="T49" fmla="*/ 320 h 1392"/>
                    <a:gd name="T50" fmla="*/ 100 w 1015"/>
                    <a:gd name="T51" fmla="*/ 256 h 1392"/>
                    <a:gd name="T52" fmla="*/ 168 w 1015"/>
                    <a:gd name="T53" fmla="*/ 188 h 1392"/>
                    <a:gd name="T54" fmla="*/ 280 w 1015"/>
                    <a:gd name="T55" fmla="*/ 88 h 1392"/>
                    <a:gd name="T56" fmla="*/ 340 w 1015"/>
                    <a:gd name="T57" fmla="*/ 48 h 1392"/>
                    <a:gd name="T58" fmla="*/ 476 w 1015"/>
                    <a:gd name="T59" fmla="*/ 8 h 1392"/>
                    <a:gd name="T60" fmla="*/ 568 w 1015"/>
                    <a:gd name="T61" fmla="*/ 8 h 1392"/>
                    <a:gd name="T62" fmla="*/ 596 w 1015"/>
                    <a:gd name="T63" fmla="*/ 56 h 1392"/>
                    <a:gd name="T64" fmla="*/ 612 w 1015"/>
                    <a:gd name="T65" fmla="*/ 104 h 1392"/>
                    <a:gd name="T66" fmla="*/ 696 w 1015"/>
                    <a:gd name="T67" fmla="*/ 108 h 1392"/>
                    <a:gd name="T68" fmla="*/ 776 w 1015"/>
                    <a:gd name="T69" fmla="*/ 152 h 1392"/>
                    <a:gd name="T70" fmla="*/ 836 w 1015"/>
                    <a:gd name="T71" fmla="*/ 160 h 1392"/>
                    <a:gd name="T72" fmla="*/ 824 w 1015"/>
                    <a:gd name="T73" fmla="*/ 208 h 1392"/>
                    <a:gd name="T74" fmla="*/ 836 w 1015"/>
                    <a:gd name="T75" fmla="*/ 416 h 1392"/>
                    <a:gd name="T76" fmla="*/ 856 w 1015"/>
                    <a:gd name="T77" fmla="*/ 492 h 1392"/>
                    <a:gd name="T78" fmla="*/ 920 w 1015"/>
                    <a:gd name="T79" fmla="*/ 588 h 1392"/>
                    <a:gd name="T80" fmla="*/ 1000 w 1015"/>
                    <a:gd name="T81" fmla="*/ 556 h 1392"/>
                    <a:gd name="T82" fmla="*/ 1000 w 1015"/>
                    <a:gd name="T83" fmla="*/ 620 h 1392"/>
                    <a:gd name="T84" fmla="*/ 924 w 1015"/>
                    <a:gd name="T85" fmla="*/ 748 h 1392"/>
                    <a:gd name="T86" fmla="*/ 844 w 1015"/>
                    <a:gd name="T87" fmla="*/ 832 h 1392"/>
                    <a:gd name="T88" fmla="*/ 820 w 1015"/>
                    <a:gd name="T89" fmla="*/ 940 h 1392"/>
                    <a:gd name="T90" fmla="*/ 856 w 1015"/>
                    <a:gd name="T91" fmla="*/ 1040 h 1392"/>
                    <a:gd name="T92" fmla="*/ 868 w 1015"/>
                    <a:gd name="T93" fmla="*/ 10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15" h="1392">
                      <a:moveTo>
                        <a:pt x="824" y="1168"/>
                      </a:moveTo>
                      <a:lnTo>
                        <a:pt x="804" y="1204"/>
                      </a:lnTo>
                      <a:lnTo>
                        <a:pt x="816" y="1252"/>
                      </a:lnTo>
                      <a:lnTo>
                        <a:pt x="836" y="1300"/>
                      </a:lnTo>
                      <a:lnTo>
                        <a:pt x="816" y="1324"/>
                      </a:lnTo>
                      <a:lnTo>
                        <a:pt x="820" y="1360"/>
                      </a:lnTo>
                      <a:lnTo>
                        <a:pt x="820" y="1392"/>
                      </a:lnTo>
                      <a:lnTo>
                        <a:pt x="716" y="880"/>
                      </a:lnTo>
                      <a:lnTo>
                        <a:pt x="704" y="852"/>
                      </a:lnTo>
                      <a:lnTo>
                        <a:pt x="724" y="856"/>
                      </a:lnTo>
                      <a:lnTo>
                        <a:pt x="736" y="836"/>
                      </a:lnTo>
                      <a:lnTo>
                        <a:pt x="744" y="784"/>
                      </a:lnTo>
                      <a:lnTo>
                        <a:pt x="744" y="704"/>
                      </a:lnTo>
                      <a:lnTo>
                        <a:pt x="460" y="544"/>
                      </a:lnTo>
                      <a:lnTo>
                        <a:pt x="440" y="584"/>
                      </a:lnTo>
                      <a:lnTo>
                        <a:pt x="420" y="656"/>
                      </a:lnTo>
                      <a:lnTo>
                        <a:pt x="608" y="1168"/>
                      </a:lnTo>
                      <a:lnTo>
                        <a:pt x="444" y="1164"/>
                      </a:lnTo>
                      <a:lnTo>
                        <a:pt x="444" y="1112"/>
                      </a:lnTo>
                      <a:lnTo>
                        <a:pt x="444" y="1080"/>
                      </a:lnTo>
                      <a:lnTo>
                        <a:pt x="452" y="1048"/>
                      </a:lnTo>
                      <a:lnTo>
                        <a:pt x="452" y="1016"/>
                      </a:lnTo>
                      <a:cubicBezTo>
                        <a:pt x="423" y="987"/>
                        <a:pt x="441" y="967"/>
                        <a:pt x="420" y="936"/>
                      </a:cubicBezTo>
                      <a:cubicBezTo>
                        <a:pt x="411" y="901"/>
                        <a:pt x="397" y="887"/>
                        <a:pt x="376" y="856"/>
                      </a:cubicBezTo>
                      <a:cubicBezTo>
                        <a:pt x="371" y="848"/>
                        <a:pt x="365" y="840"/>
                        <a:pt x="360" y="832"/>
                      </a:cubicBezTo>
                      <a:lnTo>
                        <a:pt x="352" y="820"/>
                      </a:lnTo>
                      <a:cubicBezTo>
                        <a:pt x="352" y="820"/>
                        <a:pt x="364" y="784"/>
                        <a:pt x="364" y="784"/>
                      </a:cubicBezTo>
                      <a:cubicBezTo>
                        <a:pt x="367" y="776"/>
                        <a:pt x="372" y="760"/>
                        <a:pt x="372" y="760"/>
                      </a:cubicBezTo>
                      <a:cubicBezTo>
                        <a:pt x="371" y="756"/>
                        <a:pt x="368" y="752"/>
                        <a:pt x="368" y="748"/>
                      </a:cubicBezTo>
                      <a:cubicBezTo>
                        <a:pt x="369" y="740"/>
                        <a:pt x="376" y="724"/>
                        <a:pt x="376" y="724"/>
                      </a:cubicBezTo>
                      <a:cubicBezTo>
                        <a:pt x="361" y="701"/>
                        <a:pt x="352" y="704"/>
                        <a:pt x="328" y="712"/>
                      </a:cubicBezTo>
                      <a:cubicBezTo>
                        <a:pt x="323" y="704"/>
                        <a:pt x="313" y="700"/>
                        <a:pt x="308" y="692"/>
                      </a:cubicBezTo>
                      <a:cubicBezTo>
                        <a:pt x="275" y="640"/>
                        <a:pt x="321" y="689"/>
                        <a:pt x="288" y="656"/>
                      </a:cubicBezTo>
                      <a:cubicBezTo>
                        <a:pt x="248" y="661"/>
                        <a:pt x="266" y="657"/>
                        <a:pt x="232" y="668"/>
                      </a:cubicBezTo>
                      <a:cubicBezTo>
                        <a:pt x="228" y="669"/>
                        <a:pt x="220" y="672"/>
                        <a:pt x="220" y="672"/>
                      </a:cubicBezTo>
                      <a:cubicBezTo>
                        <a:pt x="217" y="676"/>
                        <a:pt x="216" y="681"/>
                        <a:pt x="212" y="684"/>
                      </a:cubicBezTo>
                      <a:cubicBezTo>
                        <a:pt x="205" y="688"/>
                        <a:pt x="188" y="692"/>
                        <a:pt x="188" y="692"/>
                      </a:cubicBezTo>
                      <a:cubicBezTo>
                        <a:pt x="157" y="671"/>
                        <a:pt x="173" y="673"/>
                        <a:pt x="140" y="684"/>
                      </a:cubicBezTo>
                      <a:cubicBezTo>
                        <a:pt x="132" y="687"/>
                        <a:pt x="116" y="692"/>
                        <a:pt x="116" y="692"/>
                      </a:cubicBezTo>
                      <a:cubicBezTo>
                        <a:pt x="93" y="727"/>
                        <a:pt x="68" y="656"/>
                        <a:pt x="52" y="640"/>
                      </a:cubicBezTo>
                      <a:cubicBezTo>
                        <a:pt x="47" y="625"/>
                        <a:pt x="35" y="607"/>
                        <a:pt x="32" y="592"/>
                      </a:cubicBezTo>
                      <a:cubicBezTo>
                        <a:pt x="30" y="584"/>
                        <a:pt x="32" y="575"/>
                        <a:pt x="28" y="568"/>
                      </a:cubicBezTo>
                      <a:cubicBezTo>
                        <a:pt x="26" y="564"/>
                        <a:pt x="20" y="563"/>
                        <a:pt x="16" y="560"/>
                      </a:cubicBezTo>
                      <a:cubicBezTo>
                        <a:pt x="5" y="526"/>
                        <a:pt x="22" y="580"/>
                        <a:pt x="8" y="524"/>
                      </a:cubicBezTo>
                      <a:cubicBezTo>
                        <a:pt x="6" y="516"/>
                        <a:pt x="0" y="500"/>
                        <a:pt x="0" y="500"/>
                      </a:cubicBezTo>
                      <a:cubicBezTo>
                        <a:pt x="4" y="480"/>
                        <a:pt x="3" y="471"/>
                        <a:pt x="20" y="460"/>
                      </a:cubicBezTo>
                      <a:cubicBezTo>
                        <a:pt x="30" y="420"/>
                        <a:pt x="25" y="438"/>
                        <a:pt x="36" y="404"/>
                      </a:cubicBezTo>
                      <a:cubicBezTo>
                        <a:pt x="39" y="396"/>
                        <a:pt x="44" y="380"/>
                        <a:pt x="44" y="380"/>
                      </a:cubicBezTo>
                      <a:cubicBezTo>
                        <a:pt x="39" y="365"/>
                        <a:pt x="36" y="363"/>
                        <a:pt x="48" y="344"/>
                      </a:cubicBezTo>
                      <a:cubicBezTo>
                        <a:pt x="53" y="336"/>
                        <a:pt x="64" y="320"/>
                        <a:pt x="64" y="320"/>
                      </a:cubicBezTo>
                      <a:cubicBezTo>
                        <a:pt x="55" y="294"/>
                        <a:pt x="53" y="290"/>
                        <a:pt x="76" y="272"/>
                      </a:cubicBezTo>
                      <a:cubicBezTo>
                        <a:pt x="84" y="266"/>
                        <a:pt x="100" y="256"/>
                        <a:pt x="100" y="256"/>
                      </a:cubicBezTo>
                      <a:cubicBezTo>
                        <a:pt x="108" y="245"/>
                        <a:pt x="112" y="231"/>
                        <a:pt x="120" y="220"/>
                      </a:cubicBezTo>
                      <a:cubicBezTo>
                        <a:pt x="132" y="203"/>
                        <a:pt x="152" y="199"/>
                        <a:pt x="168" y="188"/>
                      </a:cubicBezTo>
                      <a:cubicBezTo>
                        <a:pt x="186" y="162"/>
                        <a:pt x="222" y="145"/>
                        <a:pt x="248" y="128"/>
                      </a:cubicBezTo>
                      <a:cubicBezTo>
                        <a:pt x="259" y="111"/>
                        <a:pt x="260" y="95"/>
                        <a:pt x="280" y="88"/>
                      </a:cubicBezTo>
                      <a:cubicBezTo>
                        <a:pt x="294" y="74"/>
                        <a:pt x="310" y="68"/>
                        <a:pt x="328" y="56"/>
                      </a:cubicBezTo>
                      <a:cubicBezTo>
                        <a:pt x="332" y="53"/>
                        <a:pt x="340" y="48"/>
                        <a:pt x="340" y="48"/>
                      </a:cubicBezTo>
                      <a:cubicBezTo>
                        <a:pt x="352" y="30"/>
                        <a:pt x="364" y="19"/>
                        <a:pt x="384" y="12"/>
                      </a:cubicBezTo>
                      <a:cubicBezTo>
                        <a:pt x="400" y="59"/>
                        <a:pt x="448" y="11"/>
                        <a:pt x="476" y="8"/>
                      </a:cubicBezTo>
                      <a:cubicBezTo>
                        <a:pt x="497" y="6"/>
                        <a:pt x="519" y="5"/>
                        <a:pt x="540" y="4"/>
                      </a:cubicBezTo>
                      <a:cubicBezTo>
                        <a:pt x="549" y="5"/>
                        <a:pt x="559" y="9"/>
                        <a:pt x="568" y="8"/>
                      </a:cubicBezTo>
                      <a:cubicBezTo>
                        <a:pt x="576" y="7"/>
                        <a:pt x="592" y="0"/>
                        <a:pt x="592" y="0"/>
                      </a:cubicBezTo>
                      <a:cubicBezTo>
                        <a:pt x="617" y="16"/>
                        <a:pt x="604" y="31"/>
                        <a:pt x="596" y="56"/>
                      </a:cubicBezTo>
                      <a:cubicBezTo>
                        <a:pt x="593" y="64"/>
                        <a:pt x="572" y="64"/>
                        <a:pt x="572" y="64"/>
                      </a:cubicBezTo>
                      <a:cubicBezTo>
                        <a:pt x="564" y="89"/>
                        <a:pt x="592" y="97"/>
                        <a:pt x="612" y="104"/>
                      </a:cubicBezTo>
                      <a:cubicBezTo>
                        <a:pt x="623" y="136"/>
                        <a:pt x="626" y="149"/>
                        <a:pt x="660" y="160"/>
                      </a:cubicBezTo>
                      <a:cubicBezTo>
                        <a:pt x="686" y="134"/>
                        <a:pt x="647" y="124"/>
                        <a:pt x="696" y="108"/>
                      </a:cubicBezTo>
                      <a:cubicBezTo>
                        <a:pt x="717" y="115"/>
                        <a:pt x="722" y="132"/>
                        <a:pt x="740" y="140"/>
                      </a:cubicBezTo>
                      <a:cubicBezTo>
                        <a:pt x="752" y="145"/>
                        <a:pt x="764" y="148"/>
                        <a:pt x="776" y="152"/>
                      </a:cubicBezTo>
                      <a:cubicBezTo>
                        <a:pt x="780" y="153"/>
                        <a:pt x="788" y="156"/>
                        <a:pt x="788" y="156"/>
                      </a:cubicBezTo>
                      <a:cubicBezTo>
                        <a:pt x="814" y="147"/>
                        <a:pt x="814" y="145"/>
                        <a:pt x="836" y="160"/>
                      </a:cubicBezTo>
                      <a:cubicBezTo>
                        <a:pt x="843" y="180"/>
                        <a:pt x="841" y="164"/>
                        <a:pt x="832" y="184"/>
                      </a:cubicBezTo>
                      <a:cubicBezTo>
                        <a:pt x="829" y="192"/>
                        <a:pt x="824" y="208"/>
                        <a:pt x="824" y="208"/>
                      </a:cubicBezTo>
                      <a:cubicBezTo>
                        <a:pt x="828" y="250"/>
                        <a:pt x="827" y="319"/>
                        <a:pt x="852" y="356"/>
                      </a:cubicBezTo>
                      <a:cubicBezTo>
                        <a:pt x="845" y="376"/>
                        <a:pt x="840" y="395"/>
                        <a:pt x="836" y="416"/>
                      </a:cubicBezTo>
                      <a:cubicBezTo>
                        <a:pt x="840" y="431"/>
                        <a:pt x="847" y="441"/>
                        <a:pt x="852" y="456"/>
                      </a:cubicBezTo>
                      <a:cubicBezTo>
                        <a:pt x="853" y="468"/>
                        <a:pt x="852" y="481"/>
                        <a:pt x="856" y="492"/>
                      </a:cubicBezTo>
                      <a:cubicBezTo>
                        <a:pt x="858" y="498"/>
                        <a:pt x="885" y="515"/>
                        <a:pt x="892" y="536"/>
                      </a:cubicBezTo>
                      <a:cubicBezTo>
                        <a:pt x="884" y="559"/>
                        <a:pt x="898" y="581"/>
                        <a:pt x="920" y="588"/>
                      </a:cubicBezTo>
                      <a:cubicBezTo>
                        <a:pt x="938" y="582"/>
                        <a:pt x="949" y="584"/>
                        <a:pt x="960" y="568"/>
                      </a:cubicBezTo>
                      <a:cubicBezTo>
                        <a:pt x="982" y="572"/>
                        <a:pt x="987" y="575"/>
                        <a:pt x="1000" y="556"/>
                      </a:cubicBezTo>
                      <a:cubicBezTo>
                        <a:pt x="1004" y="557"/>
                        <a:pt x="1011" y="556"/>
                        <a:pt x="1012" y="560"/>
                      </a:cubicBezTo>
                      <a:cubicBezTo>
                        <a:pt x="1015" y="571"/>
                        <a:pt x="1003" y="608"/>
                        <a:pt x="1000" y="620"/>
                      </a:cubicBezTo>
                      <a:cubicBezTo>
                        <a:pt x="994" y="645"/>
                        <a:pt x="999" y="619"/>
                        <a:pt x="988" y="644"/>
                      </a:cubicBezTo>
                      <a:cubicBezTo>
                        <a:pt x="971" y="683"/>
                        <a:pt x="962" y="723"/>
                        <a:pt x="924" y="748"/>
                      </a:cubicBezTo>
                      <a:cubicBezTo>
                        <a:pt x="914" y="762"/>
                        <a:pt x="906" y="763"/>
                        <a:pt x="892" y="772"/>
                      </a:cubicBezTo>
                      <a:cubicBezTo>
                        <a:pt x="878" y="793"/>
                        <a:pt x="862" y="814"/>
                        <a:pt x="844" y="832"/>
                      </a:cubicBezTo>
                      <a:cubicBezTo>
                        <a:pt x="834" y="861"/>
                        <a:pt x="826" y="891"/>
                        <a:pt x="816" y="920"/>
                      </a:cubicBezTo>
                      <a:cubicBezTo>
                        <a:pt x="817" y="927"/>
                        <a:pt x="818" y="933"/>
                        <a:pt x="820" y="940"/>
                      </a:cubicBezTo>
                      <a:cubicBezTo>
                        <a:pt x="822" y="948"/>
                        <a:pt x="828" y="964"/>
                        <a:pt x="828" y="964"/>
                      </a:cubicBezTo>
                      <a:cubicBezTo>
                        <a:pt x="832" y="993"/>
                        <a:pt x="835" y="1019"/>
                        <a:pt x="856" y="1040"/>
                      </a:cubicBezTo>
                      <a:cubicBezTo>
                        <a:pt x="859" y="1048"/>
                        <a:pt x="861" y="1056"/>
                        <a:pt x="864" y="1064"/>
                      </a:cubicBezTo>
                      <a:cubicBezTo>
                        <a:pt x="865" y="1068"/>
                        <a:pt x="868" y="1076"/>
                        <a:pt x="868" y="1076"/>
                      </a:cubicBezTo>
                      <a:cubicBezTo>
                        <a:pt x="865" y="1095"/>
                        <a:pt x="853" y="1168"/>
                        <a:pt x="824" y="11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2" name="Freeform 192"/>
                <p:cNvSpPr>
                  <a:spLocks/>
                </p:cNvSpPr>
                <p:nvPr/>
              </p:nvSpPr>
              <p:spPr bwMode="ltGray">
                <a:xfrm>
                  <a:off x="179" y="1668"/>
                  <a:ext cx="529" cy="1417"/>
                </a:xfrm>
                <a:custGeom>
                  <a:avLst/>
                  <a:gdLst>
                    <a:gd name="T0" fmla="*/ 52 w 428"/>
                    <a:gd name="T1" fmla="*/ 762 h 1126"/>
                    <a:gd name="T2" fmla="*/ 120 w 428"/>
                    <a:gd name="T3" fmla="*/ 870 h 1126"/>
                    <a:gd name="T4" fmla="*/ 136 w 428"/>
                    <a:gd name="T5" fmla="*/ 898 h 1126"/>
                    <a:gd name="T6" fmla="*/ 168 w 428"/>
                    <a:gd name="T7" fmla="*/ 962 h 1126"/>
                    <a:gd name="T8" fmla="*/ 196 w 428"/>
                    <a:gd name="T9" fmla="*/ 998 h 1126"/>
                    <a:gd name="T10" fmla="*/ 220 w 428"/>
                    <a:gd name="T11" fmla="*/ 1014 h 1126"/>
                    <a:gd name="T12" fmla="*/ 260 w 428"/>
                    <a:gd name="T13" fmla="*/ 1050 h 1126"/>
                    <a:gd name="T14" fmla="*/ 284 w 428"/>
                    <a:gd name="T15" fmla="*/ 1086 h 1126"/>
                    <a:gd name="T16" fmla="*/ 288 w 428"/>
                    <a:gd name="T17" fmla="*/ 1110 h 1126"/>
                    <a:gd name="T18" fmla="*/ 312 w 428"/>
                    <a:gd name="T19" fmla="*/ 1126 h 1126"/>
                    <a:gd name="T20" fmla="*/ 412 w 428"/>
                    <a:gd name="T21" fmla="*/ 1086 h 1126"/>
                    <a:gd name="T22" fmla="*/ 428 w 428"/>
                    <a:gd name="T23" fmla="*/ 1034 h 1126"/>
                    <a:gd name="T24" fmla="*/ 424 w 428"/>
                    <a:gd name="T25" fmla="*/ 1002 h 1126"/>
                    <a:gd name="T26" fmla="*/ 424 w 428"/>
                    <a:gd name="T27" fmla="*/ 938 h 1126"/>
                    <a:gd name="T28" fmla="*/ 416 w 428"/>
                    <a:gd name="T29" fmla="*/ 878 h 1126"/>
                    <a:gd name="T30" fmla="*/ 400 w 428"/>
                    <a:gd name="T31" fmla="*/ 698 h 1126"/>
                    <a:gd name="T32" fmla="*/ 348 w 428"/>
                    <a:gd name="T33" fmla="*/ 570 h 1126"/>
                    <a:gd name="T34" fmla="*/ 324 w 428"/>
                    <a:gd name="T35" fmla="*/ 546 h 1126"/>
                    <a:gd name="T36" fmla="*/ 320 w 428"/>
                    <a:gd name="T37" fmla="*/ 510 h 1126"/>
                    <a:gd name="T38" fmla="*/ 312 w 428"/>
                    <a:gd name="T39" fmla="*/ 482 h 1126"/>
                    <a:gd name="T40" fmla="*/ 312 w 428"/>
                    <a:gd name="T41" fmla="*/ 434 h 1126"/>
                    <a:gd name="T42" fmla="*/ 308 w 428"/>
                    <a:gd name="T43" fmla="*/ 406 h 1126"/>
                    <a:gd name="T44" fmla="*/ 340 w 428"/>
                    <a:gd name="T45" fmla="*/ 382 h 1126"/>
                    <a:gd name="T46" fmla="*/ 384 w 428"/>
                    <a:gd name="T47" fmla="*/ 374 h 1126"/>
                    <a:gd name="T48" fmla="*/ 384 w 428"/>
                    <a:gd name="T49" fmla="*/ 258 h 1126"/>
                    <a:gd name="T50" fmla="*/ 80 w 428"/>
                    <a:gd name="T51" fmla="*/ 182 h 1126"/>
                    <a:gd name="T52" fmla="*/ 48 w 428"/>
                    <a:gd name="T53" fmla="*/ 186 h 1126"/>
                    <a:gd name="T54" fmla="*/ 24 w 428"/>
                    <a:gd name="T55" fmla="*/ 194 h 1126"/>
                    <a:gd name="T56" fmla="*/ 0 w 428"/>
                    <a:gd name="T57" fmla="*/ 282 h 1126"/>
                    <a:gd name="T58" fmla="*/ 168 w 428"/>
                    <a:gd name="T59" fmla="*/ 734 h 1126"/>
                    <a:gd name="T60" fmla="*/ 52 w 428"/>
                    <a:gd name="T61" fmla="*/ 762 h 1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8" h="1126">
                      <a:moveTo>
                        <a:pt x="52" y="762"/>
                      </a:moveTo>
                      <a:lnTo>
                        <a:pt x="120" y="870"/>
                      </a:lnTo>
                      <a:lnTo>
                        <a:pt x="136" y="898"/>
                      </a:lnTo>
                      <a:lnTo>
                        <a:pt x="168" y="962"/>
                      </a:lnTo>
                      <a:cubicBezTo>
                        <a:pt x="196" y="1018"/>
                        <a:pt x="169" y="983"/>
                        <a:pt x="196" y="998"/>
                      </a:cubicBezTo>
                      <a:cubicBezTo>
                        <a:pt x="204" y="1003"/>
                        <a:pt x="220" y="1014"/>
                        <a:pt x="220" y="1014"/>
                      </a:cubicBezTo>
                      <a:cubicBezTo>
                        <a:pt x="229" y="1028"/>
                        <a:pt x="244" y="1045"/>
                        <a:pt x="260" y="1050"/>
                      </a:cubicBezTo>
                      <a:cubicBezTo>
                        <a:pt x="272" y="1062"/>
                        <a:pt x="279" y="1070"/>
                        <a:pt x="284" y="1086"/>
                      </a:cubicBezTo>
                      <a:cubicBezTo>
                        <a:pt x="280" y="1098"/>
                        <a:pt x="276" y="1099"/>
                        <a:pt x="288" y="1110"/>
                      </a:cubicBezTo>
                      <a:cubicBezTo>
                        <a:pt x="295" y="1116"/>
                        <a:pt x="312" y="1126"/>
                        <a:pt x="312" y="1126"/>
                      </a:cubicBezTo>
                      <a:cubicBezTo>
                        <a:pt x="347" y="1114"/>
                        <a:pt x="376" y="1092"/>
                        <a:pt x="412" y="1086"/>
                      </a:cubicBezTo>
                      <a:cubicBezTo>
                        <a:pt x="418" y="1068"/>
                        <a:pt x="424" y="1052"/>
                        <a:pt x="428" y="1034"/>
                      </a:cubicBezTo>
                      <a:cubicBezTo>
                        <a:pt x="422" y="1016"/>
                        <a:pt x="424" y="1026"/>
                        <a:pt x="424" y="1002"/>
                      </a:cubicBezTo>
                      <a:lnTo>
                        <a:pt x="424" y="938"/>
                      </a:lnTo>
                      <a:lnTo>
                        <a:pt x="416" y="878"/>
                      </a:lnTo>
                      <a:lnTo>
                        <a:pt x="400" y="698"/>
                      </a:lnTo>
                      <a:lnTo>
                        <a:pt x="348" y="570"/>
                      </a:lnTo>
                      <a:lnTo>
                        <a:pt x="324" y="546"/>
                      </a:lnTo>
                      <a:lnTo>
                        <a:pt x="320" y="510"/>
                      </a:lnTo>
                      <a:lnTo>
                        <a:pt x="312" y="482"/>
                      </a:lnTo>
                      <a:lnTo>
                        <a:pt x="312" y="434"/>
                      </a:lnTo>
                      <a:lnTo>
                        <a:pt x="308" y="406"/>
                      </a:lnTo>
                      <a:lnTo>
                        <a:pt x="340" y="382"/>
                      </a:lnTo>
                      <a:lnTo>
                        <a:pt x="384" y="374"/>
                      </a:lnTo>
                      <a:lnTo>
                        <a:pt x="384" y="258"/>
                      </a:lnTo>
                      <a:cubicBezTo>
                        <a:pt x="311" y="226"/>
                        <a:pt x="19" y="0"/>
                        <a:pt x="80" y="182"/>
                      </a:cubicBezTo>
                      <a:cubicBezTo>
                        <a:pt x="54" y="200"/>
                        <a:pt x="85" y="183"/>
                        <a:pt x="48" y="186"/>
                      </a:cubicBezTo>
                      <a:cubicBezTo>
                        <a:pt x="40" y="187"/>
                        <a:pt x="24" y="194"/>
                        <a:pt x="24" y="194"/>
                      </a:cubicBezTo>
                      <a:lnTo>
                        <a:pt x="0" y="282"/>
                      </a:lnTo>
                      <a:lnTo>
                        <a:pt x="168" y="734"/>
                      </a:lnTo>
                      <a:lnTo>
                        <a:pt x="52" y="76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3" name="Freeform 193"/>
                <p:cNvSpPr>
                  <a:spLocks/>
                </p:cNvSpPr>
                <p:nvPr/>
              </p:nvSpPr>
              <p:spPr bwMode="ltGray">
                <a:xfrm>
                  <a:off x="835" y="2472"/>
                  <a:ext cx="115" cy="358"/>
                </a:xfrm>
                <a:custGeom>
                  <a:avLst/>
                  <a:gdLst>
                    <a:gd name="T0" fmla="*/ 25 w 93"/>
                    <a:gd name="T1" fmla="*/ 83 h 284"/>
                    <a:gd name="T2" fmla="*/ 53 w 93"/>
                    <a:gd name="T3" fmla="*/ 27 h 284"/>
                    <a:gd name="T4" fmla="*/ 73 w 93"/>
                    <a:gd name="T5" fmla="*/ 7 h 284"/>
                    <a:gd name="T6" fmla="*/ 93 w 93"/>
                    <a:gd name="T7" fmla="*/ 55 h 284"/>
                    <a:gd name="T8" fmla="*/ 81 w 93"/>
                    <a:gd name="T9" fmla="*/ 99 h 284"/>
                    <a:gd name="T10" fmla="*/ 81 w 93"/>
                    <a:gd name="T11" fmla="*/ 163 h 284"/>
                    <a:gd name="T12" fmla="*/ 93 w 93"/>
                    <a:gd name="T13" fmla="*/ 199 h 284"/>
                    <a:gd name="T14" fmla="*/ 89 w 93"/>
                    <a:gd name="T15" fmla="*/ 271 h 284"/>
                    <a:gd name="T16" fmla="*/ 81 w 93"/>
                    <a:gd name="T17" fmla="*/ 283 h 284"/>
                    <a:gd name="T18" fmla="*/ 57 w 93"/>
                    <a:gd name="T19" fmla="*/ 275 h 284"/>
                    <a:gd name="T20" fmla="*/ 29 w 93"/>
                    <a:gd name="T21" fmla="*/ 231 h 284"/>
                    <a:gd name="T22" fmla="*/ 21 w 93"/>
                    <a:gd name="T23" fmla="*/ 179 h 284"/>
                    <a:gd name="T24" fmla="*/ 5 w 93"/>
                    <a:gd name="T25" fmla="*/ 119 h 284"/>
                    <a:gd name="T26" fmla="*/ 25 w 93"/>
                    <a:gd name="T27" fmla="*/ 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3" h="284">
                      <a:moveTo>
                        <a:pt x="25" y="83"/>
                      </a:moveTo>
                      <a:cubicBezTo>
                        <a:pt x="47" y="68"/>
                        <a:pt x="49" y="53"/>
                        <a:pt x="53" y="27"/>
                      </a:cubicBezTo>
                      <a:cubicBezTo>
                        <a:pt x="48" y="7"/>
                        <a:pt x="53" y="0"/>
                        <a:pt x="73" y="7"/>
                      </a:cubicBezTo>
                      <a:cubicBezTo>
                        <a:pt x="79" y="25"/>
                        <a:pt x="87" y="38"/>
                        <a:pt x="93" y="55"/>
                      </a:cubicBezTo>
                      <a:cubicBezTo>
                        <a:pt x="84" y="91"/>
                        <a:pt x="88" y="77"/>
                        <a:pt x="81" y="99"/>
                      </a:cubicBezTo>
                      <a:cubicBezTo>
                        <a:pt x="77" y="130"/>
                        <a:pt x="74" y="129"/>
                        <a:pt x="81" y="163"/>
                      </a:cubicBezTo>
                      <a:cubicBezTo>
                        <a:pt x="83" y="175"/>
                        <a:pt x="93" y="199"/>
                        <a:pt x="93" y="199"/>
                      </a:cubicBezTo>
                      <a:cubicBezTo>
                        <a:pt x="92" y="223"/>
                        <a:pt x="92" y="247"/>
                        <a:pt x="89" y="271"/>
                      </a:cubicBezTo>
                      <a:cubicBezTo>
                        <a:pt x="88" y="276"/>
                        <a:pt x="86" y="282"/>
                        <a:pt x="81" y="283"/>
                      </a:cubicBezTo>
                      <a:cubicBezTo>
                        <a:pt x="73" y="284"/>
                        <a:pt x="57" y="275"/>
                        <a:pt x="57" y="275"/>
                      </a:cubicBezTo>
                      <a:cubicBezTo>
                        <a:pt x="50" y="253"/>
                        <a:pt x="48" y="244"/>
                        <a:pt x="29" y="231"/>
                      </a:cubicBezTo>
                      <a:cubicBezTo>
                        <a:pt x="12" y="205"/>
                        <a:pt x="0" y="210"/>
                        <a:pt x="21" y="179"/>
                      </a:cubicBezTo>
                      <a:cubicBezTo>
                        <a:pt x="17" y="159"/>
                        <a:pt x="12" y="139"/>
                        <a:pt x="5" y="119"/>
                      </a:cubicBezTo>
                      <a:cubicBezTo>
                        <a:pt x="9" y="103"/>
                        <a:pt x="13" y="95"/>
                        <a:pt x="25" y="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4" name="Freeform 194"/>
                <p:cNvSpPr>
                  <a:spLocks/>
                </p:cNvSpPr>
                <p:nvPr/>
              </p:nvSpPr>
              <p:spPr bwMode="ltGray">
                <a:xfrm>
                  <a:off x="797" y="2459"/>
                  <a:ext cx="22" cy="25"/>
                </a:xfrm>
                <a:custGeom>
                  <a:avLst/>
                  <a:gdLst>
                    <a:gd name="T0" fmla="*/ 0 w 18"/>
                    <a:gd name="T1" fmla="*/ 14 h 20"/>
                    <a:gd name="T2" fmla="*/ 4 w 18"/>
                    <a:gd name="T3" fmla="*/ 2 h 20"/>
                    <a:gd name="T4" fmla="*/ 16 w 18"/>
                    <a:gd name="T5" fmla="*/ 6 h 20"/>
                    <a:gd name="T6" fmla="*/ 12 w 18"/>
                    <a:gd name="T7" fmla="*/ 18 h 20"/>
                    <a:gd name="T8" fmla="*/ 0 w 18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20">
                      <a:moveTo>
                        <a:pt x="0" y="14"/>
                      </a:moveTo>
                      <a:cubicBezTo>
                        <a:pt x="1" y="10"/>
                        <a:pt x="0" y="4"/>
                        <a:pt x="4" y="2"/>
                      </a:cubicBezTo>
                      <a:cubicBezTo>
                        <a:pt x="8" y="0"/>
                        <a:pt x="14" y="2"/>
                        <a:pt x="16" y="6"/>
                      </a:cubicBezTo>
                      <a:cubicBezTo>
                        <a:pt x="18" y="10"/>
                        <a:pt x="16" y="16"/>
                        <a:pt x="12" y="18"/>
                      </a:cubicBezTo>
                      <a:cubicBezTo>
                        <a:pt x="8" y="20"/>
                        <a:pt x="4" y="15"/>
                        <a:pt x="0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5" name="Freeform 195"/>
                <p:cNvSpPr>
                  <a:spLocks/>
                </p:cNvSpPr>
                <p:nvPr/>
              </p:nvSpPr>
              <p:spPr bwMode="ltGray">
                <a:xfrm>
                  <a:off x="1011" y="2269"/>
                  <a:ext cx="23" cy="46"/>
                </a:xfrm>
                <a:custGeom>
                  <a:avLst/>
                  <a:gdLst>
                    <a:gd name="T0" fmla="*/ 7 w 19"/>
                    <a:gd name="T1" fmla="*/ 25 h 37"/>
                    <a:gd name="T2" fmla="*/ 19 w 19"/>
                    <a:gd name="T3" fmla="*/ 21 h 37"/>
                    <a:gd name="T4" fmla="*/ 7 w 19"/>
                    <a:gd name="T5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6" name="Freeform 196"/>
                <p:cNvSpPr>
                  <a:spLocks/>
                </p:cNvSpPr>
                <p:nvPr/>
              </p:nvSpPr>
              <p:spPr bwMode="ltGray">
                <a:xfrm>
                  <a:off x="985" y="1842"/>
                  <a:ext cx="27" cy="25"/>
                </a:xfrm>
                <a:custGeom>
                  <a:avLst/>
                  <a:gdLst>
                    <a:gd name="T0" fmla="*/ 12 w 22"/>
                    <a:gd name="T1" fmla="*/ 12 h 20"/>
                    <a:gd name="T2" fmla="*/ 16 w 22"/>
                    <a:gd name="T3" fmla="*/ 0 h 20"/>
                    <a:gd name="T4" fmla="*/ 20 w 22"/>
                    <a:gd name="T5" fmla="*/ 12 h 20"/>
                    <a:gd name="T6" fmla="*/ 8 w 22"/>
                    <a:gd name="T7" fmla="*/ 20 h 20"/>
                    <a:gd name="T8" fmla="*/ 12 w 22"/>
                    <a:gd name="T9" fmla="*/ 1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7" name="Freeform 197"/>
                <p:cNvSpPr>
                  <a:spLocks/>
                </p:cNvSpPr>
                <p:nvPr/>
              </p:nvSpPr>
              <p:spPr bwMode="ltGray">
                <a:xfrm>
                  <a:off x="-158" y="1316"/>
                  <a:ext cx="71" cy="38"/>
                </a:xfrm>
                <a:custGeom>
                  <a:avLst/>
                  <a:gdLst>
                    <a:gd name="T0" fmla="*/ 24 w 57"/>
                    <a:gd name="T1" fmla="*/ 18 h 30"/>
                    <a:gd name="T2" fmla="*/ 32 w 57"/>
                    <a:gd name="T3" fmla="*/ 6 h 30"/>
                    <a:gd name="T4" fmla="*/ 36 w 57"/>
                    <a:gd name="T5" fmla="*/ 30 h 30"/>
                    <a:gd name="T6" fmla="*/ 24 w 57"/>
                    <a:gd name="T7" fmla="*/ 1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8" name="Freeform 198"/>
                <p:cNvSpPr>
                  <a:spLocks/>
                </p:cNvSpPr>
                <p:nvPr/>
              </p:nvSpPr>
              <p:spPr bwMode="ltGray">
                <a:xfrm>
                  <a:off x="716" y="971"/>
                  <a:ext cx="857" cy="876"/>
                </a:xfrm>
                <a:custGeom>
                  <a:avLst/>
                  <a:gdLst>
                    <a:gd name="T0" fmla="*/ 473 w 693"/>
                    <a:gd name="T1" fmla="*/ 464 h 696"/>
                    <a:gd name="T2" fmla="*/ 393 w 693"/>
                    <a:gd name="T3" fmla="*/ 452 h 696"/>
                    <a:gd name="T4" fmla="*/ 325 w 693"/>
                    <a:gd name="T5" fmla="*/ 412 h 696"/>
                    <a:gd name="T6" fmla="*/ 265 w 693"/>
                    <a:gd name="T7" fmla="*/ 400 h 696"/>
                    <a:gd name="T8" fmla="*/ 237 w 693"/>
                    <a:gd name="T9" fmla="*/ 416 h 696"/>
                    <a:gd name="T10" fmla="*/ 261 w 693"/>
                    <a:gd name="T11" fmla="*/ 428 h 696"/>
                    <a:gd name="T12" fmla="*/ 293 w 693"/>
                    <a:gd name="T13" fmla="*/ 468 h 696"/>
                    <a:gd name="T14" fmla="*/ 321 w 693"/>
                    <a:gd name="T15" fmla="*/ 476 h 696"/>
                    <a:gd name="T16" fmla="*/ 333 w 693"/>
                    <a:gd name="T17" fmla="*/ 536 h 696"/>
                    <a:gd name="T18" fmla="*/ 313 w 693"/>
                    <a:gd name="T19" fmla="*/ 552 h 696"/>
                    <a:gd name="T20" fmla="*/ 261 w 693"/>
                    <a:gd name="T21" fmla="*/ 616 h 696"/>
                    <a:gd name="T22" fmla="*/ 225 w 693"/>
                    <a:gd name="T23" fmla="*/ 628 h 696"/>
                    <a:gd name="T24" fmla="*/ 97 w 693"/>
                    <a:gd name="T25" fmla="*/ 696 h 696"/>
                    <a:gd name="T26" fmla="*/ 77 w 693"/>
                    <a:gd name="T27" fmla="*/ 616 h 696"/>
                    <a:gd name="T28" fmla="*/ 45 w 693"/>
                    <a:gd name="T29" fmla="*/ 524 h 696"/>
                    <a:gd name="T30" fmla="*/ 33 w 693"/>
                    <a:gd name="T31" fmla="*/ 448 h 696"/>
                    <a:gd name="T32" fmla="*/ 53 w 693"/>
                    <a:gd name="T33" fmla="*/ 344 h 696"/>
                    <a:gd name="T34" fmla="*/ 17 w 693"/>
                    <a:gd name="T35" fmla="*/ 392 h 696"/>
                    <a:gd name="T36" fmla="*/ 81 w 693"/>
                    <a:gd name="T37" fmla="*/ 280 h 696"/>
                    <a:gd name="T38" fmla="*/ 113 w 693"/>
                    <a:gd name="T39" fmla="*/ 204 h 696"/>
                    <a:gd name="T40" fmla="*/ 37 w 693"/>
                    <a:gd name="T41" fmla="*/ 204 h 696"/>
                    <a:gd name="T42" fmla="*/ 1 w 693"/>
                    <a:gd name="T43" fmla="*/ 196 h 696"/>
                    <a:gd name="T44" fmla="*/ 25 w 693"/>
                    <a:gd name="T45" fmla="*/ 140 h 696"/>
                    <a:gd name="T46" fmla="*/ 97 w 693"/>
                    <a:gd name="T47" fmla="*/ 112 h 696"/>
                    <a:gd name="T48" fmla="*/ 221 w 693"/>
                    <a:gd name="T49" fmla="*/ 124 h 696"/>
                    <a:gd name="T50" fmla="*/ 229 w 693"/>
                    <a:gd name="T51" fmla="*/ 64 h 696"/>
                    <a:gd name="T52" fmla="*/ 261 w 693"/>
                    <a:gd name="T53" fmla="*/ 0 h 696"/>
                    <a:gd name="T54" fmla="*/ 357 w 693"/>
                    <a:gd name="T55" fmla="*/ 44 h 696"/>
                    <a:gd name="T56" fmla="*/ 329 w 693"/>
                    <a:gd name="T57" fmla="*/ 88 h 696"/>
                    <a:gd name="T58" fmla="*/ 301 w 693"/>
                    <a:gd name="T59" fmla="*/ 176 h 696"/>
                    <a:gd name="T60" fmla="*/ 361 w 693"/>
                    <a:gd name="T61" fmla="*/ 192 h 696"/>
                    <a:gd name="T62" fmla="*/ 373 w 693"/>
                    <a:gd name="T63" fmla="*/ 136 h 696"/>
                    <a:gd name="T64" fmla="*/ 417 w 693"/>
                    <a:gd name="T65" fmla="*/ 92 h 696"/>
                    <a:gd name="T66" fmla="*/ 497 w 693"/>
                    <a:gd name="T67" fmla="*/ 88 h 696"/>
                    <a:gd name="T68" fmla="*/ 529 w 693"/>
                    <a:gd name="T69" fmla="*/ 52 h 696"/>
                    <a:gd name="T70" fmla="*/ 541 w 693"/>
                    <a:gd name="T71" fmla="*/ 460 h 6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39" name="Freeform 199"/>
                <p:cNvSpPr>
                  <a:spLocks/>
                </p:cNvSpPr>
                <p:nvPr/>
              </p:nvSpPr>
              <p:spPr bwMode="ltGray">
                <a:xfrm>
                  <a:off x="134" y="411"/>
                  <a:ext cx="1579" cy="837"/>
                </a:xfrm>
                <a:custGeom>
                  <a:avLst/>
                  <a:gdLst>
                    <a:gd name="T0" fmla="*/ 1264 w 1277"/>
                    <a:gd name="T1" fmla="*/ 57 h 665"/>
                    <a:gd name="T2" fmla="*/ 1164 w 1277"/>
                    <a:gd name="T3" fmla="*/ 49 h 665"/>
                    <a:gd name="T4" fmla="*/ 1080 w 1277"/>
                    <a:gd name="T5" fmla="*/ 85 h 665"/>
                    <a:gd name="T6" fmla="*/ 1024 w 1277"/>
                    <a:gd name="T7" fmla="*/ 101 h 665"/>
                    <a:gd name="T8" fmla="*/ 980 w 1277"/>
                    <a:gd name="T9" fmla="*/ 137 h 665"/>
                    <a:gd name="T10" fmla="*/ 984 w 1277"/>
                    <a:gd name="T11" fmla="*/ 97 h 665"/>
                    <a:gd name="T12" fmla="*/ 956 w 1277"/>
                    <a:gd name="T13" fmla="*/ 37 h 665"/>
                    <a:gd name="T14" fmla="*/ 988 w 1277"/>
                    <a:gd name="T15" fmla="*/ 13 h 665"/>
                    <a:gd name="T16" fmla="*/ 896 w 1277"/>
                    <a:gd name="T17" fmla="*/ 29 h 665"/>
                    <a:gd name="T18" fmla="*/ 924 w 1277"/>
                    <a:gd name="T19" fmla="*/ 5 h 665"/>
                    <a:gd name="T20" fmla="*/ 816 w 1277"/>
                    <a:gd name="T21" fmla="*/ 41 h 665"/>
                    <a:gd name="T22" fmla="*/ 680 w 1277"/>
                    <a:gd name="T23" fmla="*/ 117 h 665"/>
                    <a:gd name="T24" fmla="*/ 556 w 1277"/>
                    <a:gd name="T25" fmla="*/ 161 h 665"/>
                    <a:gd name="T26" fmla="*/ 584 w 1277"/>
                    <a:gd name="T27" fmla="*/ 185 h 665"/>
                    <a:gd name="T28" fmla="*/ 572 w 1277"/>
                    <a:gd name="T29" fmla="*/ 237 h 665"/>
                    <a:gd name="T30" fmla="*/ 636 w 1277"/>
                    <a:gd name="T31" fmla="*/ 217 h 665"/>
                    <a:gd name="T32" fmla="*/ 708 w 1277"/>
                    <a:gd name="T33" fmla="*/ 153 h 665"/>
                    <a:gd name="T34" fmla="*/ 840 w 1277"/>
                    <a:gd name="T35" fmla="*/ 93 h 665"/>
                    <a:gd name="T36" fmla="*/ 736 w 1277"/>
                    <a:gd name="T37" fmla="*/ 193 h 665"/>
                    <a:gd name="T38" fmla="*/ 832 w 1277"/>
                    <a:gd name="T39" fmla="*/ 177 h 665"/>
                    <a:gd name="T40" fmla="*/ 760 w 1277"/>
                    <a:gd name="T41" fmla="*/ 213 h 665"/>
                    <a:gd name="T42" fmla="*/ 664 w 1277"/>
                    <a:gd name="T43" fmla="*/ 237 h 665"/>
                    <a:gd name="T44" fmla="*/ 600 w 1277"/>
                    <a:gd name="T45" fmla="*/ 281 h 665"/>
                    <a:gd name="T46" fmla="*/ 540 w 1277"/>
                    <a:gd name="T47" fmla="*/ 289 h 665"/>
                    <a:gd name="T48" fmla="*/ 544 w 1277"/>
                    <a:gd name="T49" fmla="*/ 225 h 665"/>
                    <a:gd name="T50" fmla="*/ 420 w 1277"/>
                    <a:gd name="T51" fmla="*/ 293 h 665"/>
                    <a:gd name="T52" fmla="*/ 316 w 1277"/>
                    <a:gd name="T53" fmla="*/ 345 h 665"/>
                    <a:gd name="T54" fmla="*/ 212 w 1277"/>
                    <a:gd name="T55" fmla="*/ 437 h 665"/>
                    <a:gd name="T56" fmla="*/ 124 w 1277"/>
                    <a:gd name="T57" fmla="*/ 457 h 665"/>
                    <a:gd name="T58" fmla="*/ 32 w 1277"/>
                    <a:gd name="T59" fmla="*/ 529 h 665"/>
                    <a:gd name="T60" fmla="*/ 24 w 1277"/>
                    <a:gd name="T61" fmla="*/ 609 h 665"/>
                    <a:gd name="T62" fmla="*/ 144 w 1277"/>
                    <a:gd name="T63" fmla="*/ 565 h 665"/>
                    <a:gd name="T64" fmla="*/ 220 w 1277"/>
                    <a:gd name="T65" fmla="*/ 509 h 665"/>
                    <a:gd name="T66" fmla="*/ 320 w 1277"/>
                    <a:gd name="T67" fmla="*/ 469 h 665"/>
                    <a:gd name="T68" fmla="*/ 324 w 1277"/>
                    <a:gd name="T69" fmla="*/ 585 h 665"/>
                    <a:gd name="T70" fmla="*/ 344 w 1277"/>
                    <a:gd name="T71" fmla="*/ 597 h 665"/>
                    <a:gd name="T72" fmla="*/ 384 w 1277"/>
                    <a:gd name="T73" fmla="*/ 565 h 665"/>
                    <a:gd name="T74" fmla="*/ 376 w 1277"/>
                    <a:gd name="T75" fmla="*/ 485 h 665"/>
                    <a:gd name="T76" fmla="*/ 424 w 1277"/>
                    <a:gd name="T77" fmla="*/ 517 h 665"/>
                    <a:gd name="T78" fmla="*/ 396 w 1277"/>
                    <a:gd name="T79" fmla="*/ 597 h 665"/>
                    <a:gd name="T80" fmla="*/ 444 w 1277"/>
                    <a:gd name="T81" fmla="*/ 593 h 665"/>
                    <a:gd name="T82" fmla="*/ 492 w 1277"/>
                    <a:gd name="T83" fmla="*/ 577 h 665"/>
                    <a:gd name="T84" fmla="*/ 584 w 1277"/>
                    <a:gd name="T85" fmla="*/ 485 h 665"/>
                    <a:gd name="T86" fmla="*/ 652 w 1277"/>
                    <a:gd name="T87" fmla="*/ 489 h 665"/>
                    <a:gd name="T88" fmla="*/ 652 w 1277"/>
                    <a:gd name="T89" fmla="*/ 469 h 665"/>
                    <a:gd name="T90" fmla="*/ 704 w 1277"/>
                    <a:gd name="T91" fmla="*/ 449 h 665"/>
                    <a:gd name="T92" fmla="*/ 840 w 1277"/>
                    <a:gd name="T93" fmla="*/ 477 h 665"/>
                    <a:gd name="T94" fmla="*/ 868 w 1277"/>
                    <a:gd name="T95" fmla="*/ 501 h 665"/>
                    <a:gd name="T96" fmla="*/ 876 w 1277"/>
                    <a:gd name="T97" fmla="*/ 561 h 665"/>
                    <a:gd name="T98" fmla="*/ 928 w 1277"/>
                    <a:gd name="T99" fmla="*/ 533 h 665"/>
                    <a:gd name="T100" fmla="*/ 1040 w 1277"/>
                    <a:gd name="T101" fmla="*/ 513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77" h="665">
                      <a:moveTo>
                        <a:pt x="1180" y="541"/>
                      </a:moveTo>
                      <a:cubicBezTo>
                        <a:pt x="1212" y="377"/>
                        <a:pt x="1247" y="214"/>
                        <a:pt x="1276" y="49"/>
                      </a:cubicBezTo>
                      <a:cubicBezTo>
                        <a:pt x="1277" y="44"/>
                        <a:pt x="1267" y="54"/>
                        <a:pt x="1264" y="57"/>
                      </a:cubicBezTo>
                      <a:cubicBezTo>
                        <a:pt x="1255" y="66"/>
                        <a:pt x="1232" y="77"/>
                        <a:pt x="1232" y="77"/>
                      </a:cubicBezTo>
                      <a:cubicBezTo>
                        <a:pt x="1216" y="66"/>
                        <a:pt x="1203" y="63"/>
                        <a:pt x="1184" y="69"/>
                      </a:cubicBezTo>
                      <a:cubicBezTo>
                        <a:pt x="1164" y="64"/>
                        <a:pt x="1150" y="71"/>
                        <a:pt x="1164" y="49"/>
                      </a:cubicBezTo>
                      <a:cubicBezTo>
                        <a:pt x="1132" y="38"/>
                        <a:pt x="1153" y="59"/>
                        <a:pt x="1140" y="69"/>
                      </a:cubicBezTo>
                      <a:cubicBezTo>
                        <a:pt x="1132" y="75"/>
                        <a:pt x="1121" y="74"/>
                        <a:pt x="1112" y="77"/>
                      </a:cubicBezTo>
                      <a:cubicBezTo>
                        <a:pt x="1102" y="48"/>
                        <a:pt x="1093" y="65"/>
                        <a:pt x="1080" y="85"/>
                      </a:cubicBezTo>
                      <a:cubicBezTo>
                        <a:pt x="1075" y="92"/>
                        <a:pt x="1063" y="92"/>
                        <a:pt x="1056" y="97"/>
                      </a:cubicBezTo>
                      <a:cubicBezTo>
                        <a:pt x="1053" y="101"/>
                        <a:pt x="1053" y="108"/>
                        <a:pt x="1048" y="109"/>
                      </a:cubicBezTo>
                      <a:cubicBezTo>
                        <a:pt x="1040" y="110"/>
                        <a:pt x="1024" y="101"/>
                        <a:pt x="1024" y="101"/>
                      </a:cubicBezTo>
                      <a:cubicBezTo>
                        <a:pt x="1020" y="104"/>
                        <a:pt x="1015" y="106"/>
                        <a:pt x="1012" y="109"/>
                      </a:cubicBezTo>
                      <a:cubicBezTo>
                        <a:pt x="1009" y="112"/>
                        <a:pt x="1008" y="118"/>
                        <a:pt x="1004" y="121"/>
                      </a:cubicBezTo>
                      <a:cubicBezTo>
                        <a:pt x="997" y="127"/>
                        <a:pt x="980" y="137"/>
                        <a:pt x="980" y="137"/>
                      </a:cubicBezTo>
                      <a:cubicBezTo>
                        <a:pt x="932" y="132"/>
                        <a:pt x="917" y="132"/>
                        <a:pt x="952" y="97"/>
                      </a:cubicBezTo>
                      <a:cubicBezTo>
                        <a:pt x="957" y="81"/>
                        <a:pt x="952" y="66"/>
                        <a:pt x="972" y="73"/>
                      </a:cubicBezTo>
                      <a:cubicBezTo>
                        <a:pt x="973" y="77"/>
                        <a:pt x="979" y="96"/>
                        <a:pt x="984" y="97"/>
                      </a:cubicBezTo>
                      <a:cubicBezTo>
                        <a:pt x="1000" y="99"/>
                        <a:pt x="1016" y="88"/>
                        <a:pt x="1032" y="85"/>
                      </a:cubicBezTo>
                      <a:cubicBezTo>
                        <a:pt x="1039" y="64"/>
                        <a:pt x="1025" y="40"/>
                        <a:pt x="1008" y="29"/>
                      </a:cubicBezTo>
                      <a:cubicBezTo>
                        <a:pt x="980" y="36"/>
                        <a:pt x="985" y="18"/>
                        <a:pt x="956" y="37"/>
                      </a:cubicBezTo>
                      <a:cubicBezTo>
                        <a:pt x="955" y="33"/>
                        <a:pt x="949" y="28"/>
                        <a:pt x="952" y="25"/>
                      </a:cubicBezTo>
                      <a:cubicBezTo>
                        <a:pt x="958" y="19"/>
                        <a:pt x="968" y="20"/>
                        <a:pt x="976" y="17"/>
                      </a:cubicBezTo>
                      <a:cubicBezTo>
                        <a:pt x="980" y="16"/>
                        <a:pt x="988" y="13"/>
                        <a:pt x="988" y="13"/>
                      </a:cubicBezTo>
                      <a:cubicBezTo>
                        <a:pt x="984" y="10"/>
                        <a:pt x="981" y="5"/>
                        <a:pt x="976" y="5"/>
                      </a:cubicBezTo>
                      <a:cubicBezTo>
                        <a:pt x="958" y="5"/>
                        <a:pt x="942" y="14"/>
                        <a:pt x="924" y="17"/>
                      </a:cubicBezTo>
                      <a:cubicBezTo>
                        <a:pt x="918" y="34"/>
                        <a:pt x="913" y="35"/>
                        <a:pt x="896" y="29"/>
                      </a:cubicBezTo>
                      <a:cubicBezTo>
                        <a:pt x="900" y="16"/>
                        <a:pt x="898" y="15"/>
                        <a:pt x="912" y="9"/>
                      </a:cubicBezTo>
                      <a:cubicBezTo>
                        <a:pt x="920" y="6"/>
                        <a:pt x="936" y="1"/>
                        <a:pt x="936" y="1"/>
                      </a:cubicBezTo>
                      <a:cubicBezTo>
                        <a:pt x="936" y="1"/>
                        <a:pt x="928" y="4"/>
                        <a:pt x="924" y="5"/>
                      </a:cubicBezTo>
                      <a:cubicBezTo>
                        <a:pt x="915" y="7"/>
                        <a:pt x="905" y="8"/>
                        <a:pt x="896" y="9"/>
                      </a:cubicBezTo>
                      <a:cubicBezTo>
                        <a:pt x="856" y="22"/>
                        <a:pt x="917" y="0"/>
                        <a:pt x="872" y="25"/>
                      </a:cubicBezTo>
                      <a:cubicBezTo>
                        <a:pt x="855" y="34"/>
                        <a:pt x="834" y="35"/>
                        <a:pt x="816" y="41"/>
                      </a:cubicBezTo>
                      <a:cubicBezTo>
                        <a:pt x="802" y="62"/>
                        <a:pt x="785" y="69"/>
                        <a:pt x="760" y="73"/>
                      </a:cubicBezTo>
                      <a:cubicBezTo>
                        <a:pt x="746" y="83"/>
                        <a:pt x="741" y="87"/>
                        <a:pt x="724" y="81"/>
                      </a:cubicBezTo>
                      <a:cubicBezTo>
                        <a:pt x="700" y="89"/>
                        <a:pt x="691" y="113"/>
                        <a:pt x="680" y="117"/>
                      </a:cubicBezTo>
                      <a:cubicBezTo>
                        <a:pt x="667" y="121"/>
                        <a:pt x="653" y="120"/>
                        <a:pt x="640" y="121"/>
                      </a:cubicBezTo>
                      <a:cubicBezTo>
                        <a:pt x="623" y="127"/>
                        <a:pt x="608" y="138"/>
                        <a:pt x="592" y="145"/>
                      </a:cubicBezTo>
                      <a:cubicBezTo>
                        <a:pt x="549" y="164"/>
                        <a:pt x="583" y="143"/>
                        <a:pt x="556" y="161"/>
                      </a:cubicBezTo>
                      <a:cubicBezTo>
                        <a:pt x="552" y="174"/>
                        <a:pt x="544" y="184"/>
                        <a:pt x="540" y="197"/>
                      </a:cubicBezTo>
                      <a:cubicBezTo>
                        <a:pt x="548" y="220"/>
                        <a:pt x="565" y="207"/>
                        <a:pt x="580" y="197"/>
                      </a:cubicBezTo>
                      <a:cubicBezTo>
                        <a:pt x="581" y="193"/>
                        <a:pt x="581" y="187"/>
                        <a:pt x="584" y="185"/>
                      </a:cubicBezTo>
                      <a:cubicBezTo>
                        <a:pt x="591" y="180"/>
                        <a:pt x="608" y="177"/>
                        <a:pt x="608" y="177"/>
                      </a:cubicBezTo>
                      <a:cubicBezTo>
                        <a:pt x="621" y="196"/>
                        <a:pt x="608" y="190"/>
                        <a:pt x="592" y="201"/>
                      </a:cubicBezTo>
                      <a:cubicBezTo>
                        <a:pt x="574" y="229"/>
                        <a:pt x="579" y="216"/>
                        <a:pt x="572" y="237"/>
                      </a:cubicBezTo>
                      <a:cubicBezTo>
                        <a:pt x="573" y="241"/>
                        <a:pt x="572" y="247"/>
                        <a:pt x="576" y="249"/>
                      </a:cubicBezTo>
                      <a:cubicBezTo>
                        <a:pt x="584" y="253"/>
                        <a:pt x="597" y="235"/>
                        <a:pt x="600" y="233"/>
                      </a:cubicBezTo>
                      <a:cubicBezTo>
                        <a:pt x="610" y="226"/>
                        <a:pt x="625" y="223"/>
                        <a:pt x="636" y="217"/>
                      </a:cubicBezTo>
                      <a:cubicBezTo>
                        <a:pt x="645" y="212"/>
                        <a:pt x="650" y="201"/>
                        <a:pt x="660" y="197"/>
                      </a:cubicBezTo>
                      <a:cubicBezTo>
                        <a:pt x="671" y="192"/>
                        <a:pt x="684" y="193"/>
                        <a:pt x="696" y="189"/>
                      </a:cubicBezTo>
                      <a:cubicBezTo>
                        <a:pt x="691" y="169"/>
                        <a:pt x="691" y="165"/>
                        <a:pt x="708" y="153"/>
                      </a:cubicBezTo>
                      <a:cubicBezTo>
                        <a:pt x="720" y="134"/>
                        <a:pt x="743" y="136"/>
                        <a:pt x="764" y="129"/>
                      </a:cubicBezTo>
                      <a:cubicBezTo>
                        <a:pt x="777" y="125"/>
                        <a:pt x="800" y="109"/>
                        <a:pt x="800" y="109"/>
                      </a:cubicBezTo>
                      <a:cubicBezTo>
                        <a:pt x="813" y="89"/>
                        <a:pt x="816" y="88"/>
                        <a:pt x="840" y="93"/>
                      </a:cubicBezTo>
                      <a:cubicBezTo>
                        <a:pt x="829" y="126"/>
                        <a:pt x="789" y="124"/>
                        <a:pt x="764" y="141"/>
                      </a:cubicBezTo>
                      <a:cubicBezTo>
                        <a:pt x="752" y="158"/>
                        <a:pt x="739" y="159"/>
                        <a:pt x="732" y="181"/>
                      </a:cubicBezTo>
                      <a:cubicBezTo>
                        <a:pt x="733" y="185"/>
                        <a:pt x="732" y="192"/>
                        <a:pt x="736" y="193"/>
                      </a:cubicBezTo>
                      <a:cubicBezTo>
                        <a:pt x="744" y="194"/>
                        <a:pt x="760" y="185"/>
                        <a:pt x="760" y="185"/>
                      </a:cubicBezTo>
                      <a:cubicBezTo>
                        <a:pt x="792" y="196"/>
                        <a:pt x="776" y="196"/>
                        <a:pt x="808" y="185"/>
                      </a:cubicBezTo>
                      <a:cubicBezTo>
                        <a:pt x="816" y="182"/>
                        <a:pt x="832" y="177"/>
                        <a:pt x="832" y="177"/>
                      </a:cubicBezTo>
                      <a:cubicBezTo>
                        <a:pt x="836" y="180"/>
                        <a:pt x="844" y="180"/>
                        <a:pt x="844" y="185"/>
                      </a:cubicBezTo>
                      <a:cubicBezTo>
                        <a:pt x="844" y="190"/>
                        <a:pt x="837" y="191"/>
                        <a:pt x="832" y="193"/>
                      </a:cubicBezTo>
                      <a:cubicBezTo>
                        <a:pt x="809" y="202"/>
                        <a:pt x="783" y="205"/>
                        <a:pt x="760" y="213"/>
                      </a:cubicBezTo>
                      <a:cubicBezTo>
                        <a:pt x="753" y="235"/>
                        <a:pt x="739" y="223"/>
                        <a:pt x="724" y="213"/>
                      </a:cubicBezTo>
                      <a:cubicBezTo>
                        <a:pt x="708" y="218"/>
                        <a:pt x="709" y="227"/>
                        <a:pt x="700" y="241"/>
                      </a:cubicBezTo>
                      <a:cubicBezTo>
                        <a:pt x="672" y="232"/>
                        <a:pt x="684" y="230"/>
                        <a:pt x="664" y="237"/>
                      </a:cubicBezTo>
                      <a:cubicBezTo>
                        <a:pt x="660" y="249"/>
                        <a:pt x="648" y="262"/>
                        <a:pt x="636" y="269"/>
                      </a:cubicBezTo>
                      <a:cubicBezTo>
                        <a:pt x="629" y="273"/>
                        <a:pt x="620" y="274"/>
                        <a:pt x="612" y="277"/>
                      </a:cubicBezTo>
                      <a:cubicBezTo>
                        <a:pt x="608" y="278"/>
                        <a:pt x="600" y="281"/>
                        <a:pt x="600" y="281"/>
                      </a:cubicBezTo>
                      <a:cubicBezTo>
                        <a:pt x="592" y="278"/>
                        <a:pt x="585" y="267"/>
                        <a:pt x="576" y="269"/>
                      </a:cubicBezTo>
                      <a:cubicBezTo>
                        <a:pt x="571" y="270"/>
                        <a:pt x="572" y="278"/>
                        <a:pt x="568" y="281"/>
                      </a:cubicBezTo>
                      <a:cubicBezTo>
                        <a:pt x="560" y="286"/>
                        <a:pt x="549" y="286"/>
                        <a:pt x="540" y="289"/>
                      </a:cubicBezTo>
                      <a:cubicBezTo>
                        <a:pt x="536" y="288"/>
                        <a:pt x="499" y="276"/>
                        <a:pt x="520" y="265"/>
                      </a:cubicBezTo>
                      <a:cubicBezTo>
                        <a:pt x="528" y="261"/>
                        <a:pt x="539" y="262"/>
                        <a:pt x="548" y="261"/>
                      </a:cubicBezTo>
                      <a:cubicBezTo>
                        <a:pt x="554" y="243"/>
                        <a:pt x="562" y="237"/>
                        <a:pt x="544" y="225"/>
                      </a:cubicBezTo>
                      <a:cubicBezTo>
                        <a:pt x="517" y="232"/>
                        <a:pt x="524" y="249"/>
                        <a:pt x="500" y="257"/>
                      </a:cubicBezTo>
                      <a:cubicBezTo>
                        <a:pt x="488" y="275"/>
                        <a:pt x="473" y="278"/>
                        <a:pt x="456" y="289"/>
                      </a:cubicBezTo>
                      <a:cubicBezTo>
                        <a:pt x="436" y="282"/>
                        <a:pt x="448" y="284"/>
                        <a:pt x="420" y="293"/>
                      </a:cubicBezTo>
                      <a:cubicBezTo>
                        <a:pt x="411" y="296"/>
                        <a:pt x="396" y="309"/>
                        <a:pt x="396" y="309"/>
                      </a:cubicBezTo>
                      <a:cubicBezTo>
                        <a:pt x="391" y="328"/>
                        <a:pt x="388" y="336"/>
                        <a:pt x="368" y="329"/>
                      </a:cubicBezTo>
                      <a:cubicBezTo>
                        <a:pt x="351" y="335"/>
                        <a:pt x="333" y="339"/>
                        <a:pt x="316" y="345"/>
                      </a:cubicBezTo>
                      <a:cubicBezTo>
                        <a:pt x="290" y="341"/>
                        <a:pt x="284" y="340"/>
                        <a:pt x="276" y="365"/>
                      </a:cubicBezTo>
                      <a:cubicBezTo>
                        <a:pt x="248" y="356"/>
                        <a:pt x="260" y="354"/>
                        <a:pt x="240" y="361"/>
                      </a:cubicBezTo>
                      <a:cubicBezTo>
                        <a:pt x="225" y="384"/>
                        <a:pt x="241" y="417"/>
                        <a:pt x="212" y="437"/>
                      </a:cubicBezTo>
                      <a:cubicBezTo>
                        <a:pt x="193" y="466"/>
                        <a:pt x="197" y="456"/>
                        <a:pt x="172" y="473"/>
                      </a:cubicBezTo>
                      <a:cubicBezTo>
                        <a:pt x="160" y="469"/>
                        <a:pt x="148" y="465"/>
                        <a:pt x="136" y="461"/>
                      </a:cubicBezTo>
                      <a:cubicBezTo>
                        <a:pt x="132" y="460"/>
                        <a:pt x="124" y="457"/>
                        <a:pt x="124" y="457"/>
                      </a:cubicBezTo>
                      <a:cubicBezTo>
                        <a:pt x="113" y="458"/>
                        <a:pt x="101" y="456"/>
                        <a:pt x="92" y="461"/>
                      </a:cubicBezTo>
                      <a:cubicBezTo>
                        <a:pt x="80" y="468"/>
                        <a:pt x="69" y="498"/>
                        <a:pt x="56" y="509"/>
                      </a:cubicBezTo>
                      <a:cubicBezTo>
                        <a:pt x="48" y="516"/>
                        <a:pt x="40" y="523"/>
                        <a:pt x="32" y="529"/>
                      </a:cubicBezTo>
                      <a:cubicBezTo>
                        <a:pt x="24" y="535"/>
                        <a:pt x="8" y="545"/>
                        <a:pt x="8" y="545"/>
                      </a:cubicBezTo>
                      <a:cubicBezTo>
                        <a:pt x="14" y="562"/>
                        <a:pt x="10" y="567"/>
                        <a:pt x="0" y="581"/>
                      </a:cubicBezTo>
                      <a:cubicBezTo>
                        <a:pt x="25" y="585"/>
                        <a:pt x="32" y="585"/>
                        <a:pt x="24" y="609"/>
                      </a:cubicBezTo>
                      <a:cubicBezTo>
                        <a:pt x="40" y="614"/>
                        <a:pt x="71" y="603"/>
                        <a:pt x="88" y="601"/>
                      </a:cubicBezTo>
                      <a:cubicBezTo>
                        <a:pt x="105" y="595"/>
                        <a:pt x="108" y="604"/>
                        <a:pt x="124" y="593"/>
                      </a:cubicBezTo>
                      <a:cubicBezTo>
                        <a:pt x="133" y="565"/>
                        <a:pt x="124" y="572"/>
                        <a:pt x="144" y="565"/>
                      </a:cubicBezTo>
                      <a:cubicBezTo>
                        <a:pt x="148" y="561"/>
                        <a:pt x="153" y="558"/>
                        <a:pt x="156" y="553"/>
                      </a:cubicBezTo>
                      <a:cubicBezTo>
                        <a:pt x="158" y="549"/>
                        <a:pt x="157" y="544"/>
                        <a:pt x="160" y="541"/>
                      </a:cubicBezTo>
                      <a:cubicBezTo>
                        <a:pt x="166" y="533"/>
                        <a:pt x="208" y="513"/>
                        <a:pt x="220" y="509"/>
                      </a:cubicBezTo>
                      <a:cubicBezTo>
                        <a:pt x="238" y="481"/>
                        <a:pt x="227" y="488"/>
                        <a:pt x="248" y="481"/>
                      </a:cubicBezTo>
                      <a:cubicBezTo>
                        <a:pt x="265" y="487"/>
                        <a:pt x="266" y="499"/>
                        <a:pt x="284" y="493"/>
                      </a:cubicBezTo>
                      <a:cubicBezTo>
                        <a:pt x="296" y="481"/>
                        <a:pt x="306" y="478"/>
                        <a:pt x="320" y="469"/>
                      </a:cubicBezTo>
                      <a:cubicBezTo>
                        <a:pt x="336" y="493"/>
                        <a:pt x="323" y="469"/>
                        <a:pt x="332" y="513"/>
                      </a:cubicBezTo>
                      <a:cubicBezTo>
                        <a:pt x="336" y="532"/>
                        <a:pt x="346" y="543"/>
                        <a:pt x="352" y="561"/>
                      </a:cubicBezTo>
                      <a:cubicBezTo>
                        <a:pt x="337" y="571"/>
                        <a:pt x="341" y="579"/>
                        <a:pt x="324" y="585"/>
                      </a:cubicBezTo>
                      <a:cubicBezTo>
                        <a:pt x="308" y="609"/>
                        <a:pt x="302" y="596"/>
                        <a:pt x="280" y="589"/>
                      </a:cubicBezTo>
                      <a:cubicBezTo>
                        <a:pt x="284" y="605"/>
                        <a:pt x="298" y="624"/>
                        <a:pt x="312" y="633"/>
                      </a:cubicBezTo>
                      <a:cubicBezTo>
                        <a:pt x="324" y="598"/>
                        <a:pt x="314" y="613"/>
                        <a:pt x="344" y="597"/>
                      </a:cubicBezTo>
                      <a:cubicBezTo>
                        <a:pt x="352" y="592"/>
                        <a:pt x="368" y="581"/>
                        <a:pt x="368" y="581"/>
                      </a:cubicBezTo>
                      <a:cubicBezTo>
                        <a:pt x="369" y="572"/>
                        <a:pt x="365" y="560"/>
                        <a:pt x="372" y="553"/>
                      </a:cubicBezTo>
                      <a:cubicBezTo>
                        <a:pt x="376" y="549"/>
                        <a:pt x="378" y="564"/>
                        <a:pt x="384" y="565"/>
                      </a:cubicBezTo>
                      <a:cubicBezTo>
                        <a:pt x="389" y="566"/>
                        <a:pt x="392" y="560"/>
                        <a:pt x="396" y="557"/>
                      </a:cubicBezTo>
                      <a:cubicBezTo>
                        <a:pt x="390" y="538"/>
                        <a:pt x="374" y="528"/>
                        <a:pt x="368" y="509"/>
                      </a:cubicBezTo>
                      <a:cubicBezTo>
                        <a:pt x="371" y="501"/>
                        <a:pt x="379" y="493"/>
                        <a:pt x="376" y="485"/>
                      </a:cubicBezTo>
                      <a:cubicBezTo>
                        <a:pt x="373" y="477"/>
                        <a:pt x="368" y="461"/>
                        <a:pt x="368" y="461"/>
                      </a:cubicBezTo>
                      <a:cubicBezTo>
                        <a:pt x="380" y="443"/>
                        <a:pt x="385" y="449"/>
                        <a:pt x="396" y="465"/>
                      </a:cubicBezTo>
                      <a:cubicBezTo>
                        <a:pt x="402" y="488"/>
                        <a:pt x="411" y="497"/>
                        <a:pt x="424" y="517"/>
                      </a:cubicBezTo>
                      <a:cubicBezTo>
                        <a:pt x="418" y="536"/>
                        <a:pt x="430" y="537"/>
                        <a:pt x="412" y="549"/>
                      </a:cubicBezTo>
                      <a:cubicBezTo>
                        <a:pt x="389" y="583"/>
                        <a:pt x="414" y="540"/>
                        <a:pt x="408" y="573"/>
                      </a:cubicBezTo>
                      <a:cubicBezTo>
                        <a:pt x="407" y="582"/>
                        <a:pt x="399" y="589"/>
                        <a:pt x="396" y="597"/>
                      </a:cubicBezTo>
                      <a:cubicBezTo>
                        <a:pt x="402" y="614"/>
                        <a:pt x="398" y="619"/>
                        <a:pt x="388" y="633"/>
                      </a:cubicBezTo>
                      <a:cubicBezTo>
                        <a:pt x="399" y="665"/>
                        <a:pt x="419" y="636"/>
                        <a:pt x="440" y="629"/>
                      </a:cubicBezTo>
                      <a:cubicBezTo>
                        <a:pt x="445" y="614"/>
                        <a:pt x="439" y="608"/>
                        <a:pt x="444" y="593"/>
                      </a:cubicBezTo>
                      <a:cubicBezTo>
                        <a:pt x="440" y="581"/>
                        <a:pt x="428" y="567"/>
                        <a:pt x="444" y="557"/>
                      </a:cubicBezTo>
                      <a:cubicBezTo>
                        <a:pt x="451" y="553"/>
                        <a:pt x="468" y="549"/>
                        <a:pt x="468" y="549"/>
                      </a:cubicBezTo>
                      <a:cubicBezTo>
                        <a:pt x="484" y="554"/>
                        <a:pt x="483" y="563"/>
                        <a:pt x="492" y="577"/>
                      </a:cubicBezTo>
                      <a:cubicBezTo>
                        <a:pt x="504" y="542"/>
                        <a:pt x="492" y="552"/>
                        <a:pt x="536" y="557"/>
                      </a:cubicBezTo>
                      <a:cubicBezTo>
                        <a:pt x="528" y="526"/>
                        <a:pt x="542" y="527"/>
                        <a:pt x="568" y="521"/>
                      </a:cubicBezTo>
                      <a:cubicBezTo>
                        <a:pt x="569" y="517"/>
                        <a:pt x="576" y="490"/>
                        <a:pt x="584" y="485"/>
                      </a:cubicBezTo>
                      <a:cubicBezTo>
                        <a:pt x="591" y="481"/>
                        <a:pt x="608" y="477"/>
                        <a:pt x="608" y="477"/>
                      </a:cubicBezTo>
                      <a:cubicBezTo>
                        <a:pt x="639" y="485"/>
                        <a:pt x="614" y="492"/>
                        <a:pt x="640" y="501"/>
                      </a:cubicBezTo>
                      <a:cubicBezTo>
                        <a:pt x="644" y="497"/>
                        <a:pt x="646" y="490"/>
                        <a:pt x="652" y="489"/>
                      </a:cubicBezTo>
                      <a:cubicBezTo>
                        <a:pt x="661" y="487"/>
                        <a:pt x="672" y="497"/>
                        <a:pt x="680" y="493"/>
                      </a:cubicBezTo>
                      <a:cubicBezTo>
                        <a:pt x="685" y="491"/>
                        <a:pt x="680" y="481"/>
                        <a:pt x="676" y="477"/>
                      </a:cubicBezTo>
                      <a:cubicBezTo>
                        <a:pt x="670" y="472"/>
                        <a:pt x="660" y="472"/>
                        <a:pt x="652" y="469"/>
                      </a:cubicBezTo>
                      <a:cubicBezTo>
                        <a:pt x="648" y="468"/>
                        <a:pt x="640" y="465"/>
                        <a:pt x="640" y="465"/>
                      </a:cubicBezTo>
                      <a:cubicBezTo>
                        <a:pt x="654" y="455"/>
                        <a:pt x="659" y="451"/>
                        <a:pt x="676" y="457"/>
                      </a:cubicBezTo>
                      <a:cubicBezTo>
                        <a:pt x="685" y="455"/>
                        <a:pt x="694" y="448"/>
                        <a:pt x="704" y="449"/>
                      </a:cubicBezTo>
                      <a:cubicBezTo>
                        <a:pt x="718" y="451"/>
                        <a:pt x="759" y="463"/>
                        <a:pt x="772" y="469"/>
                      </a:cubicBezTo>
                      <a:cubicBezTo>
                        <a:pt x="784" y="475"/>
                        <a:pt x="808" y="485"/>
                        <a:pt x="808" y="485"/>
                      </a:cubicBezTo>
                      <a:cubicBezTo>
                        <a:pt x="814" y="484"/>
                        <a:pt x="833" y="481"/>
                        <a:pt x="840" y="477"/>
                      </a:cubicBezTo>
                      <a:cubicBezTo>
                        <a:pt x="848" y="472"/>
                        <a:pt x="864" y="461"/>
                        <a:pt x="864" y="461"/>
                      </a:cubicBezTo>
                      <a:cubicBezTo>
                        <a:pt x="869" y="462"/>
                        <a:pt x="889" y="465"/>
                        <a:pt x="892" y="473"/>
                      </a:cubicBezTo>
                      <a:cubicBezTo>
                        <a:pt x="897" y="486"/>
                        <a:pt x="876" y="498"/>
                        <a:pt x="868" y="501"/>
                      </a:cubicBezTo>
                      <a:cubicBezTo>
                        <a:pt x="856" y="513"/>
                        <a:pt x="845" y="513"/>
                        <a:pt x="840" y="529"/>
                      </a:cubicBezTo>
                      <a:cubicBezTo>
                        <a:pt x="845" y="545"/>
                        <a:pt x="839" y="557"/>
                        <a:pt x="844" y="573"/>
                      </a:cubicBezTo>
                      <a:cubicBezTo>
                        <a:pt x="854" y="558"/>
                        <a:pt x="858" y="555"/>
                        <a:pt x="876" y="561"/>
                      </a:cubicBezTo>
                      <a:cubicBezTo>
                        <a:pt x="885" y="588"/>
                        <a:pt x="895" y="558"/>
                        <a:pt x="908" y="549"/>
                      </a:cubicBezTo>
                      <a:cubicBezTo>
                        <a:pt x="911" y="545"/>
                        <a:pt x="912" y="540"/>
                        <a:pt x="916" y="537"/>
                      </a:cubicBezTo>
                      <a:cubicBezTo>
                        <a:pt x="919" y="534"/>
                        <a:pt x="925" y="536"/>
                        <a:pt x="928" y="533"/>
                      </a:cubicBezTo>
                      <a:cubicBezTo>
                        <a:pt x="931" y="530"/>
                        <a:pt x="930" y="525"/>
                        <a:pt x="932" y="521"/>
                      </a:cubicBezTo>
                      <a:cubicBezTo>
                        <a:pt x="939" y="506"/>
                        <a:pt x="949" y="502"/>
                        <a:pt x="964" y="497"/>
                      </a:cubicBezTo>
                      <a:cubicBezTo>
                        <a:pt x="987" y="500"/>
                        <a:pt x="1017" y="513"/>
                        <a:pt x="1040" y="513"/>
                      </a:cubicBezTo>
                      <a:lnTo>
                        <a:pt x="1180" y="5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0" name="Freeform 200"/>
                <p:cNvSpPr>
                  <a:spLocks/>
                </p:cNvSpPr>
                <p:nvPr/>
              </p:nvSpPr>
              <p:spPr bwMode="ltGray">
                <a:xfrm>
                  <a:off x="443" y="624"/>
                  <a:ext cx="278" cy="214"/>
                </a:xfrm>
                <a:custGeom>
                  <a:avLst/>
                  <a:gdLst>
                    <a:gd name="T0" fmla="*/ 14 w 225"/>
                    <a:gd name="T1" fmla="*/ 156 h 170"/>
                    <a:gd name="T2" fmla="*/ 38 w 225"/>
                    <a:gd name="T3" fmla="*/ 148 h 170"/>
                    <a:gd name="T4" fmla="*/ 50 w 225"/>
                    <a:gd name="T5" fmla="*/ 144 h 170"/>
                    <a:gd name="T6" fmla="*/ 62 w 225"/>
                    <a:gd name="T7" fmla="*/ 116 h 170"/>
                    <a:gd name="T8" fmla="*/ 94 w 225"/>
                    <a:gd name="T9" fmla="*/ 100 h 170"/>
                    <a:gd name="T10" fmla="*/ 114 w 225"/>
                    <a:gd name="T11" fmla="*/ 80 h 170"/>
                    <a:gd name="T12" fmla="*/ 146 w 225"/>
                    <a:gd name="T13" fmla="*/ 32 h 170"/>
                    <a:gd name="T14" fmla="*/ 198 w 225"/>
                    <a:gd name="T15" fmla="*/ 0 h 170"/>
                    <a:gd name="T16" fmla="*/ 190 w 225"/>
                    <a:gd name="T17" fmla="*/ 20 h 170"/>
                    <a:gd name="T18" fmla="*/ 158 w 225"/>
                    <a:gd name="T19" fmla="*/ 40 h 170"/>
                    <a:gd name="T20" fmla="*/ 126 w 225"/>
                    <a:gd name="T21" fmla="*/ 104 h 170"/>
                    <a:gd name="T22" fmla="*/ 130 w 225"/>
                    <a:gd name="T23" fmla="*/ 116 h 170"/>
                    <a:gd name="T24" fmla="*/ 114 w 225"/>
                    <a:gd name="T25" fmla="*/ 140 h 170"/>
                    <a:gd name="T26" fmla="*/ 78 w 225"/>
                    <a:gd name="T27" fmla="*/ 164 h 170"/>
                    <a:gd name="T28" fmla="*/ 14 w 225"/>
                    <a:gd name="T29" fmla="*/ 156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5" h="170">
                      <a:moveTo>
                        <a:pt x="14" y="156"/>
                      </a:moveTo>
                      <a:cubicBezTo>
                        <a:pt x="22" y="153"/>
                        <a:pt x="30" y="151"/>
                        <a:pt x="38" y="148"/>
                      </a:cubicBezTo>
                      <a:cubicBezTo>
                        <a:pt x="42" y="147"/>
                        <a:pt x="50" y="144"/>
                        <a:pt x="50" y="144"/>
                      </a:cubicBezTo>
                      <a:cubicBezTo>
                        <a:pt x="56" y="126"/>
                        <a:pt x="43" y="122"/>
                        <a:pt x="62" y="116"/>
                      </a:cubicBezTo>
                      <a:cubicBezTo>
                        <a:pt x="80" y="89"/>
                        <a:pt x="56" y="119"/>
                        <a:pt x="94" y="100"/>
                      </a:cubicBezTo>
                      <a:cubicBezTo>
                        <a:pt x="102" y="96"/>
                        <a:pt x="106" y="85"/>
                        <a:pt x="114" y="80"/>
                      </a:cubicBezTo>
                      <a:cubicBezTo>
                        <a:pt x="131" y="55"/>
                        <a:pt x="104" y="46"/>
                        <a:pt x="146" y="32"/>
                      </a:cubicBezTo>
                      <a:cubicBezTo>
                        <a:pt x="153" y="11"/>
                        <a:pt x="180" y="12"/>
                        <a:pt x="198" y="0"/>
                      </a:cubicBezTo>
                      <a:cubicBezTo>
                        <a:pt x="225" y="9"/>
                        <a:pt x="203" y="16"/>
                        <a:pt x="190" y="20"/>
                      </a:cubicBezTo>
                      <a:cubicBezTo>
                        <a:pt x="198" y="43"/>
                        <a:pt x="175" y="34"/>
                        <a:pt x="158" y="40"/>
                      </a:cubicBezTo>
                      <a:cubicBezTo>
                        <a:pt x="144" y="60"/>
                        <a:pt x="146" y="91"/>
                        <a:pt x="126" y="104"/>
                      </a:cubicBezTo>
                      <a:cubicBezTo>
                        <a:pt x="127" y="108"/>
                        <a:pt x="131" y="112"/>
                        <a:pt x="130" y="116"/>
                      </a:cubicBezTo>
                      <a:cubicBezTo>
                        <a:pt x="127" y="125"/>
                        <a:pt x="114" y="140"/>
                        <a:pt x="114" y="140"/>
                      </a:cubicBezTo>
                      <a:cubicBezTo>
                        <a:pt x="143" y="150"/>
                        <a:pt x="95" y="153"/>
                        <a:pt x="78" y="164"/>
                      </a:cubicBezTo>
                      <a:cubicBezTo>
                        <a:pt x="68" y="161"/>
                        <a:pt x="0" y="170"/>
                        <a:pt x="14" y="1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1" name="Freeform 201"/>
                <p:cNvSpPr>
                  <a:spLocks/>
                </p:cNvSpPr>
                <p:nvPr/>
              </p:nvSpPr>
              <p:spPr bwMode="ltGray">
                <a:xfrm>
                  <a:off x="431" y="693"/>
                  <a:ext cx="146" cy="84"/>
                </a:xfrm>
                <a:custGeom>
                  <a:avLst/>
                  <a:gdLst>
                    <a:gd name="T0" fmla="*/ 12 w 118"/>
                    <a:gd name="T1" fmla="*/ 49 h 67"/>
                    <a:gd name="T2" fmla="*/ 48 w 118"/>
                    <a:gd name="T3" fmla="*/ 33 h 67"/>
                    <a:gd name="T4" fmla="*/ 96 w 118"/>
                    <a:gd name="T5" fmla="*/ 9 h 67"/>
                    <a:gd name="T6" fmla="*/ 108 w 118"/>
                    <a:gd name="T7" fmla="*/ 1 h 67"/>
                    <a:gd name="T8" fmla="*/ 116 w 118"/>
                    <a:gd name="T9" fmla="*/ 13 h 67"/>
                    <a:gd name="T10" fmla="*/ 76 w 118"/>
                    <a:gd name="T11" fmla="*/ 41 h 67"/>
                    <a:gd name="T12" fmla="*/ 44 w 118"/>
                    <a:gd name="T13" fmla="*/ 65 h 67"/>
                    <a:gd name="T14" fmla="*/ 28 w 118"/>
                    <a:gd name="T15" fmla="*/ 61 h 67"/>
                    <a:gd name="T16" fmla="*/ 16 w 118"/>
                    <a:gd name="T17" fmla="*/ 65 h 67"/>
                    <a:gd name="T18" fmla="*/ 12 w 118"/>
                    <a:gd name="T19" fmla="*/ 49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67">
                      <a:moveTo>
                        <a:pt x="12" y="49"/>
                      </a:moveTo>
                      <a:cubicBezTo>
                        <a:pt x="23" y="42"/>
                        <a:pt x="48" y="33"/>
                        <a:pt x="48" y="33"/>
                      </a:cubicBezTo>
                      <a:cubicBezTo>
                        <a:pt x="56" y="8"/>
                        <a:pt x="70" y="12"/>
                        <a:pt x="96" y="9"/>
                      </a:cubicBezTo>
                      <a:cubicBezTo>
                        <a:pt x="100" y="6"/>
                        <a:pt x="103" y="0"/>
                        <a:pt x="108" y="1"/>
                      </a:cubicBezTo>
                      <a:cubicBezTo>
                        <a:pt x="113" y="2"/>
                        <a:pt x="118" y="9"/>
                        <a:pt x="116" y="13"/>
                      </a:cubicBezTo>
                      <a:cubicBezTo>
                        <a:pt x="106" y="37"/>
                        <a:pt x="95" y="36"/>
                        <a:pt x="76" y="41"/>
                      </a:cubicBezTo>
                      <a:cubicBezTo>
                        <a:pt x="62" y="50"/>
                        <a:pt x="54" y="51"/>
                        <a:pt x="44" y="65"/>
                      </a:cubicBezTo>
                      <a:cubicBezTo>
                        <a:pt x="39" y="64"/>
                        <a:pt x="33" y="61"/>
                        <a:pt x="28" y="61"/>
                      </a:cubicBezTo>
                      <a:cubicBezTo>
                        <a:pt x="24" y="61"/>
                        <a:pt x="20" y="67"/>
                        <a:pt x="16" y="65"/>
                      </a:cubicBezTo>
                      <a:cubicBezTo>
                        <a:pt x="0" y="59"/>
                        <a:pt x="7" y="54"/>
                        <a:pt x="12" y="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2" name="Freeform 202"/>
                <p:cNvSpPr>
                  <a:spLocks/>
                </p:cNvSpPr>
                <p:nvPr/>
              </p:nvSpPr>
              <p:spPr bwMode="ltGray">
                <a:xfrm>
                  <a:off x="648" y="408"/>
                  <a:ext cx="166" cy="94"/>
                </a:xfrm>
                <a:custGeom>
                  <a:avLst/>
                  <a:gdLst>
                    <a:gd name="T0" fmla="*/ 8 w 134"/>
                    <a:gd name="T1" fmla="*/ 59 h 74"/>
                    <a:gd name="T2" fmla="*/ 20 w 134"/>
                    <a:gd name="T3" fmla="*/ 31 h 74"/>
                    <a:gd name="T4" fmla="*/ 92 w 134"/>
                    <a:gd name="T5" fmla="*/ 23 h 74"/>
                    <a:gd name="T6" fmla="*/ 88 w 134"/>
                    <a:gd name="T7" fmla="*/ 51 h 74"/>
                    <a:gd name="T8" fmla="*/ 28 w 134"/>
                    <a:gd name="T9" fmla="*/ 71 h 74"/>
                    <a:gd name="T10" fmla="*/ 8 w 134"/>
                    <a:gd name="T11" fmla="*/ 5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4" h="74">
                      <a:moveTo>
                        <a:pt x="8" y="59"/>
                      </a:moveTo>
                      <a:cubicBezTo>
                        <a:pt x="2" y="42"/>
                        <a:pt x="3" y="37"/>
                        <a:pt x="20" y="31"/>
                      </a:cubicBezTo>
                      <a:cubicBezTo>
                        <a:pt x="40" y="0"/>
                        <a:pt x="60" y="18"/>
                        <a:pt x="92" y="23"/>
                      </a:cubicBezTo>
                      <a:cubicBezTo>
                        <a:pt x="134" y="37"/>
                        <a:pt x="105" y="42"/>
                        <a:pt x="88" y="51"/>
                      </a:cubicBezTo>
                      <a:cubicBezTo>
                        <a:pt x="68" y="61"/>
                        <a:pt x="49" y="64"/>
                        <a:pt x="28" y="71"/>
                      </a:cubicBezTo>
                      <a:cubicBezTo>
                        <a:pt x="1" y="67"/>
                        <a:pt x="0" y="74"/>
                        <a:pt x="8" y="5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3" name="Freeform 203"/>
                <p:cNvSpPr>
                  <a:spLocks/>
                </p:cNvSpPr>
                <p:nvPr/>
              </p:nvSpPr>
              <p:spPr bwMode="ltGray">
                <a:xfrm>
                  <a:off x="831" y="120"/>
                  <a:ext cx="435" cy="242"/>
                </a:xfrm>
                <a:custGeom>
                  <a:avLst/>
                  <a:gdLst>
                    <a:gd name="T0" fmla="*/ 0 w 352"/>
                    <a:gd name="T1" fmla="*/ 156 h 192"/>
                    <a:gd name="T2" fmla="*/ 8 w 352"/>
                    <a:gd name="T3" fmla="*/ 192 h 192"/>
                    <a:gd name="T4" fmla="*/ 40 w 352"/>
                    <a:gd name="T5" fmla="*/ 168 h 192"/>
                    <a:gd name="T6" fmla="*/ 128 w 352"/>
                    <a:gd name="T7" fmla="*/ 132 h 192"/>
                    <a:gd name="T8" fmla="*/ 156 w 352"/>
                    <a:gd name="T9" fmla="*/ 120 h 192"/>
                    <a:gd name="T10" fmla="*/ 180 w 352"/>
                    <a:gd name="T11" fmla="*/ 112 h 192"/>
                    <a:gd name="T12" fmla="*/ 188 w 352"/>
                    <a:gd name="T13" fmla="*/ 100 h 192"/>
                    <a:gd name="T14" fmla="*/ 224 w 352"/>
                    <a:gd name="T15" fmla="*/ 88 h 192"/>
                    <a:gd name="T16" fmla="*/ 272 w 352"/>
                    <a:gd name="T17" fmla="*/ 64 h 192"/>
                    <a:gd name="T18" fmla="*/ 352 w 352"/>
                    <a:gd name="T19" fmla="*/ 40 h 192"/>
                    <a:gd name="T20" fmla="*/ 324 w 352"/>
                    <a:gd name="T21" fmla="*/ 0 h 192"/>
                    <a:gd name="T22" fmla="*/ 200 w 352"/>
                    <a:gd name="T23" fmla="*/ 52 h 192"/>
                    <a:gd name="T24" fmla="*/ 76 w 352"/>
                    <a:gd name="T25" fmla="*/ 108 h 192"/>
                    <a:gd name="T26" fmla="*/ 0 w 352"/>
                    <a:gd name="T27" fmla="*/ 156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52" h="192">
                      <a:moveTo>
                        <a:pt x="0" y="156"/>
                      </a:moveTo>
                      <a:cubicBezTo>
                        <a:pt x="11" y="172"/>
                        <a:pt x="2" y="175"/>
                        <a:pt x="8" y="192"/>
                      </a:cubicBezTo>
                      <a:cubicBezTo>
                        <a:pt x="23" y="187"/>
                        <a:pt x="27" y="177"/>
                        <a:pt x="40" y="168"/>
                      </a:cubicBezTo>
                      <a:cubicBezTo>
                        <a:pt x="63" y="134"/>
                        <a:pt x="90" y="135"/>
                        <a:pt x="128" y="132"/>
                      </a:cubicBezTo>
                      <a:cubicBezTo>
                        <a:pt x="170" y="121"/>
                        <a:pt x="120" y="136"/>
                        <a:pt x="156" y="120"/>
                      </a:cubicBezTo>
                      <a:cubicBezTo>
                        <a:pt x="164" y="117"/>
                        <a:pt x="180" y="112"/>
                        <a:pt x="180" y="112"/>
                      </a:cubicBezTo>
                      <a:cubicBezTo>
                        <a:pt x="183" y="108"/>
                        <a:pt x="184" y="103"/>
                        <a:pt x="188" y="100"/>
                      </a:cubicBezTo>
                      <a:cubicBezTo>
                        <a:pt x="188" y="100"/>
                        <a:pt x="218" y="90"/>
                        <a:pt x="224" y="88"/>
                      </a:cubicBezTo>
                      <a:cubicBezTo>
                        <a:pt x="241" y="82"/>
                        <a:pt x="255" y="70"/>
                        <a:pt x="272" y="64"/>
                      </a:cubicBezTo>
                      <a:cubicBezTo>
                        <a:pt x="296" y="40"/>
                        <a:pt x="319" y="43"/>
                        <a:pt x="352" y="40"/>
                      </a:cubicBezTo>
                      <a:cubicBezTo>
                        <a:pt x="328" y="32"/>
                        <a:pt x="324" y="25"/>
                        <a:pt x="324" y="0"/>
                      </a:cubicBezTo>
                      <a:lnTo>
                        <a:pt x="200" y="52"/>
                      </a:lnTo>
                      <a:lnTo>
                        <a:pt x="76" y="10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4" name="Freeform 204"/>
                <p:cNvSpPr>
                  <a:spLocks/>
                </p:cNvSpPr>
                <p:nvPr/>
              </p:nvSpPr>
              <p:spPr bwMode="ltGray">
                <a:xfrm>
                  <a:off x="1350" y="201"/>
                  <a:ext cx="232" cy="105"/>
                </a:xfrm>
                <a:custGeom>
                  <a:avLst/>
                  <a:gdLst>
                    <a:gd name="T0" fmla="*/ 8 w 187"/>
                    <a:gd name="T1" fmla="*/ 68 h 84"/>
                    <a:gd name="T2" fmla="*/ 56 w 187"/>
                    <a:gd name="T3" fmla="*/ 40 h 84"/>
                    <a:gd name="T4" fmla="*/ 76 w 187"/>
                    <a:gd name="T5" fmla="*/ 4 h 84"/>
                    <a:gd name="T6" fmla="*/ 100 w 187"/>
                    <a:gd name="T7" fmla="*/ 16 h 84"/>
                    <a:gd name="T8" fmla="*/ 136 w 187"/>
                    <a:gd name="T9" fmla="*/ 0 h 84"/>
                    <a:gd name="T10" fmla="*/ 164 w 187"/>
                    <a:gd name="T11" fmla="*/ 16 h 84"/>
                    <a:gd name="T12" fmla="*/ 184 w 187"/>
                    <a:gd name="T13" fmla="*/ 20 h 84"/>
                    <a:gd name="T14" fmla="*/ 180 w 187"/>
                    <a:gd name="T15" fmla="*/ 36 h 84"/>
                    <a:gd name="T16" fmla="*/ 164 w 187"/>
                    <a:gd name="T17" fmla="*/ 32 h 84"/>
                    <a:gd name="T18" fmla="*/ 128 w 187"/>
                    <a:gd name="T19" fmla="*/ 32 h 84"/>
                    <a:gd name="T20" fmla="*/ 100 w 187"/>
                    <a:gd name="T21" fmla="*/ 48 h 84"/>
                    <a:gd name="T22" fmla="*/ 124 w 187"/>
                    <a:gd name="T23" fmla="*/ 56 h 84"/>
                    <a:gd name="T24" fmla="*/ 92 w 187"/>
                    <a:gd name="T25" fmla="*/ 64 h 84"/>
                    <a:gd name="T26" fmla="*/ 60 w 187"/>
                    <a:gd name="T27" fmla="*/ 52 h 84"/>
                    <a:gd name="T28" fmla="*/ 52 w 187"/>
                    <a:gd name="T29" fmla="*/ 64 h 84"/>
                    <a:gd name="T30" fmla="*/ 28 w 187"/>
                    <a:gd name="T31" fmla="*/ 68 h 84"/>
                    <a:gd name="T32" fmla="*/ 8 w 187"/>
                    <a:gd name="T33" fmla="*/ 6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7" h="84">
                      <a:moveTo>
                        <a:pt x="8" y="68"/>
                      </a:moveTo>
                      <a:cubicBezTo>
                        <a:pt x="29" y="63"/>
                        <a:pt x="35" y="47"/>
                        <a:pt x="56" y="40"/>
                      </a:cubicBezTo>
                      <a:cubicBezTo>
                        <a:pt x="62" y="23"/>
                        <a:pt x="61" y="14"/>
                        <a:pt x="76" y="4"/>
                      </a:cubicBezTo>
                      <a:cubicBezTo>
                        <a:pt x="84" y="7"/>
                        <a:pt x="91" y="15"/>
                        <a:pt x="100" y="16"/>
                      </a:cubicBezTo>
                      <a:cubicBezTo>
                        <a:pt x="110" y="18"/>
                        <a:pt x="127" y="3"/>
                        <a:pt x="136" y="0"/>
                      </a:cubicBezTo>
                      <a:cubicBezTo>
                        <a:pt x="163" y="9"/>
                        <a:pt x="137" y="25"/>
                        <a:pt x="164" y="16"/>
                      </a:cubicBezTo>
                      <a:cubicBezTo>
                        <a:pt x="171" y="17"/>
                        <a:pt x="180" y="15"/>
                        <a:pt x="184" y="20"/>
                      </a:cubicBezTo>
                      <a:cubicBezTo>
                        <a:pt x="187" y="24"/>
                        <a:pt x="185" y="33"/>
                        <a:pt x="180" y="36"/>
                      </a:cubicBezTo>
                      <a:cubicBezTo>
                        <a:pt x="175" y="39"/>
                        <a:pt x="169" y="33"/>
                        <a:pt x="164" y="32"/>
                      </a:cubicBezTo>
                      <a:cubicBezTo>
                        <a:pt x="135" y="42"/>
                        <a:pt x="147" y="45"/>
                        <a:pt x="128" y="32"/>
                      </a:cubicBezTo>
                      <a:cubicBezTo>
                        <a:pt x="115" y="35"/>
                        <a:pt x="91" y="37"/>
                        <a:pt x="100" y="48"/>
                      </a:cubicBezTo>
                      <a:cubicBezTo>
                        <a:pt x="105" y="55"/>
                        <a:pt x="124" y="56"/>
                        <a:pt x="124" y="56"/>
                      </a:cubicBezTo>
                      <a:cubicBezTo>
                        <a:pt x="113" y="72"/>
                        <a:pt x="109" y="75"/>
                        <a:pt x="92" y="64"/>
                      </a:cubicBezTo>
                      <a:cubicBezTo>
                        <a:pt x="82" y="49"/>
                        <a:pt x="78" y="46"/>
                        <a:pt x="60" y="52"/>
                      </a:cubicBezTo>
                      <a:cubicBezTo>
                        <a:pt x="57" y="56"/>
                        <a:pt x="56" y="62"/>
                        <a:pt x="52" y="64"/>
                      </a:cubicBezTo>
                      <a:cubicBezTo>
                        <a:pt x="45" y="68"/>
                        <a:pt x="36" y="66"/>
                        <a:pt x="28" y="68"/>
                      </a:cubicBezTo>
                      <a:cubicBezTo>
                        <a:pt x="2" y="74"/>
                        <a:pt x="0" y="84"/>
                        <a:pt x="8" y="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5" name="Freeform 205"/>
                <p:cNvSpPr>
                  <a:spLocks/>
                </p:cNvSpPr>
                <p:nvPr/>
              </p:nvSpPr>
              <p:spPr bwMode="ltGray">
                <a:xfrm>
                  <a:off x="1758" y="198"/>
                  <a:ext cx="220" cy="58"/>
                </a:xfrm>
                <a:custGeom>
                  <a:avLst/>
                  <a:gdLst>
                    <a:gd name="T0" fmla="*/ 6 w 178"/>
                    <a:gd name="T1" fmla="*/ 18 h 46"/>
                    <a:gd name="T2" fmla="*/ 78 w 178"/>
                    <a:gd name="T3" fmla="*/ 38 h 46"/>
                    <a:gd name="T4" fmla="*/ 114 w 178"/>
                    <a:gd name="T5" fmla="*/ 22 h 46"/>
                    <a:gd name="T6" fmla="*/ 166 w 178"/>
                    <a:gd name="T7" fmla="*/ 26 h 46"/>
                    <a:gd name="T8" fmla="*/ 138 w 178"/>
                    <a:gd name="T9" fmla="*/ 26 h 46"/>
                    <a:gd name="T10" fmla="*/ 86 w 178"/>
                    <a:gd name="T11" fmla="*/ 46 h 46"/>
                    <a:gd name="T12" fmla="*/ 2 w 178"/>
                    <a:gd name="T13" fmla="*/ 22 h 46"/>
                    <a:gd name="T14" fmla="*/ 6 w 178"/>
                    <a:gd name="T15" fmla="*/ 18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46">
                      <a:moveTo>
                        <a:pt x="6" y="18"/>
                      </a:moveTo>
                      <a:cubicBezTo>
                        <a:pt x="41" y="6"/>
                        <a:pt x="52" y="12"/>
                        <a:pt x="78" y="38"/>
                      </a:cubicBezTo>
                      <a:cubicBezTo>
                        <a:pt x="89" y="31"/>
                        <a:pt x="114" y="22"/>
                        <a:pt x="114" y="22"/>
                      </a:cubicBezTo>
                      <a:cubicBezTo>
                        <a:pt x="129" y="0"/>
                        <a:pt x="148" y="14"/>
                        <a:pt x="166" y="26"/>
                      </a:cubicBezTo>
                      <a:cubicBezTo>
                        <a:pt x="116" y="39"/>
                        <a:pt x="178" y="26"/>
                        <a:pt x="138" y="26"/>
                      </a:cubicBezTo>
                      <a:cubicBezTo>
                        <a:pt x="119" y="26"/>
                        <a:pt x="103" y="40"/>
                        <a:pt x="86" y="46"/>
                      </a:cubicBezTo>
                      <a:cubicBezTo>
                        <a:pt x="70" y="41"/>
                        <a:pt x="15" y="29"/>
                        <a:pt x="2" y="22"/>
                      </a:cubicBezTo>
                      <a:cubicBezTo>
                        <a:pt x="0" y="21"/>
                        <a:pt x="5" y="19"/>
                        <a:pt x="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6" name="Freeform 206"/>
                <p:cNvSpPr>
                  <a:spLocks/>
                </p:cNvSpPr>
                <p:nvPr/>
              </p:nvSpPr>
              <p:spPr bwMode="ltGray">
                <a:xfrm>
                  <a:off x="1637" y="312"/>
                  <a:ext cx="297" cy="135"/>
                </a:xfrm>
                <a:custGeom>
                  <a:avLst/>
                  <a:gdLst>
                    <a:gd name="T0" fmla="*/ 36 w 240"/>
                    <a:gd name="T1" fmla="*/ 108 h 108"/>
                    <a:gd name="T2" fmla="*/ 0 w 240"/>
                    <a:gd name="T3" fmla="*/ 88 h 108"/>
                    <a:gd name="T4" fmla="*/ 28 w 240"/>
                    <a:gd name="T5" fmla="*/ 64 h 108"/>
                    <a:gd name="T6" fmla="*/ 32 w 240"/>
                    <a:gd name="T7" fmla="*/ 52 h 108"/>
                    <a:gd name="T8" fmla="*/ 56 w 240"/>
                    <a:gd name="T9" fmla="*/ 44 h 108"/>
                    <a:gd name="T10" fmla="*/ 60 w 240"/>
                    <a:gd name="T11" fmla="*/ 32 h 108"/>
                    <a:gd name="T12" fmla="*/ 168 w 240"/>
                    <a:gd name="T13" fmla="*/ 4 h 108"/>
                    <a:gd name="T14" fmla="*/ 180 w 240"/>
                    <a:gd name="T15" fmla="*/ 8 h 108"/>
                    <a:gd name="T16" fmla="*/ 204 w 240"/>
                    <a:gd name="T17" fmla="*/ 0 h 108"/>
                    <a:gd name="T18" fmla="*/ 216 w 240"/>
                    <a:gd name="T19" fmla="*/ 20 h 108"/>
                    <a:gd name="T20" fmla="*/ 144 w 240"/>
                    <a:gd name="T21" fmla="*/ 36 h 108"/>
                    <a:gd name="T22" fmla="*/ 64 w 240"/>
                    <a:gd name="T23" fmla="*/ 56 h 108"/>
                    <a:gd name="T24" fmla="*/ 52 w 240"/>
                    <a:gd name="T25" fmla="*/ 84 h 108"/>
                    <a:gd name="T26" fmla="*/ 36 w 240"/>
                    <a:gd name="T27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0" h="108">
                      <a:moveTo>
                        <a:pt x="36" y="108"/>
                      </a:moveTo>
                      <a:cubicBezTo>
                        <a:pt x="19" y="102"/>
                        <a:pt x="6" y="107"/>
                        <a:pt x="0" y="88"/>
                      </a:cubicBezTo>
                      <a:cubicBezTo>
                        <a:pt x="5" y="72"/>
                        <a:pt x="14" y="73"/>
                        <a:pt x="28" y="64"/>
                      </a:cubicBezTo>
                      <a:cubicBezTo>
                        <a:pt x="29" y="60"/>
                        <a:pt x="29" y="54"/>
                        <a:pt x="32" y="52"/>
                      </a:cubicBezTo>
                      <a:cubicBezTo>
                        <a:pt x="39" y="47"/>
                        <a:pt x="56" y="44"/>
                        <a:pt x="56" y="44"/>
                      </a:cubicBezTo>
                      <a:cubicBezTo>
                        <a:pt x="57" y="40"/>
                        <a:pt x="57" y="35"/>
                        <a:pt x="60" y="32"/>
                      </a:cubicBezTo>
                      <a:cubicBezTo>
                        <a:pt x="73" y="22"/>
                        <a:pt x="148" y="7"/>
                        <a:pt x="168" y="4"/>
                      </a:cubicBezTo>
                      <a:cubicBezTo>
                        <a:pt x="172" y="5"/>
                        <a:pt x="176" y="8"/>
                        <a:pt x="180" y="8"/>
                      </a:cubicBezTo>
                      <a:cubicBezTo>
                        <a:pt x="188" y="7"/>
                        <a:pt x="204" y="0"/>
                        <a:pt x="204" y="0"/>
                      </a:cubicBezTo>
                      <a:cubicBezTo>
                        <a:pt x="221" y="6"/>
                        <a:pt x="240" y="4"/>
                        <a:pt x="216" y="20"/>
                      </a:cubicBezTo>
                      <a:cubicBezTo>
                        <a:pt x="199" y="14"/>
                        <a:pt x="164" y="31"/>
                        <a:pt x="144" y="36"/>
                      </a:cubicBezTo>
                      <a:cubicBezTo>
                        <a:pt x="110" y="25"/>
                        <a:pt x="93" y="46"/>
                        <a:pt x="64" y="56"/>
                      </a:cubicBezTo>
                      <a:cubicBezTo>
                        <a:pt x="70" y="73"/>
                        <a:pt x="69" y="78"/>
                        <a:pt x="52" y="84"/>
                      </a:cubicBezTo>
                      <a:cubicBezTo>
                        <a:pt x="48" y="90"/>
                        <a:pt x="42" y="108"/>
                        <a:pt x="36" y="1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7" name="Freeform 207"/>
                <p:cNvSpPr>
                  <a:spLocks/>
                </p:cNvSpPr>
                <p:nvPr/>
              </p:nvSpPr>
              <p:spPr bwMode="ltGray">
                <a:xfrm>
                  <a:off x="481" y="1036"/>
                  <a:ext cx="39" cy="38"/>
                </a:xfrm>
                <a:custGeom>
                  <a:avLst/>
                  <a:gdLst>
                    <a:gd name="T0" fmla="*/ 3 w 31"/>
                    <a:gd name="T1" fmla="*/ 28 h 30"/>
                    <a:gd name="T2" fmla="*/ 31 w 31"/>
                    <a:gd name="T3" fmla="*/ 0 h 30"/>
                    <a:gd name="T4" fmla="*/ 19 w 31"/>
                    <a:gd name="T5" fmla="*/ 24 h 30"/>
                    <a:gd name="T6" fmla="*/ 3 w 31"/>
                    <a:gd name="T7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8" name="Freeform 208"/>
                <p:cNvSpPr>
                  <a:spLocks/>
                </p:cNvSpPr>
                <p:nvPr/>
              </p:nvSpPr>
              <p:spPr bwMode="ltGray">
                <a:xfrm>
                  <a:off x="438" y="1087"/>
                  <a:ext cx="55" cy="40"/>
                </a:xfrm>
                <a:custGeom>
                  <a:avLst/>
                  <a:gdLst>
                    <a:gd name="T0" fmla="*/ 6 w 44"/>
                    <a:gd name="T1" fmla="*/ 32 h 32"/>
                    <a:gd name="T2" fmla="*/ 22 w 44"/>
                    <a:gd name="T3" fmla="*/ 0 h 32"/>
                    <a:gd name="T4" fmla="*/ 38 w 44"/>
                    <a:gd name="T5" fmla="*/ 4 h 32"/>
                    <a:gd name="T6" fmla="*/ 6 w 44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49" name="Freeform 209"/>
                <p:cNvSpPr>
                  <a:spLocks/>
                </p:cNvSpPr>
                <p:nvPr/>
              </p:nvSpPr>
              <p:spPr bwMode="ltGray">
                <a:xfrm>
                  <a:off x="617" y="1240"/>
                  <a:ext cx="94" cy="23"/>
                </a:xfrm>
                <a:custGeom>
                  <a:avLst/>
                  <a:gdLst>
                    <a:gd name="T0" fmla="*/ 37 w 76"/>
                    <a:gd name="T1" fmla="*/ 18 h 18"/>
                    <a:gd name="T2" fmla="*/ 25 w 76"/>
                    <a:gd name="T3" fmla="*/ 2 h 18"/>
                    <a:gd name="T4" fmla="*/ 37 w 76"/>
                    <a:gd name="T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50" name="Freeform 210"/>
                <p:cNvSpPr>
                  <a:spLocks/>
                </p:cNvSpPr>
                <p:nvPr/>
              </p:nvSpPr>
              <p:spPr bwMode="ltGray">
                <a:xfrm>
                  <a:off x="777" y="1237"/>
                  <a:ext cx="52" cy="55"/>
                </a:xfrm>
                <a:custGeom>
                  <a:avLst/>
                  <a:gdLst>
                    <a:gd name="T0" fmla="*/ 0 w 42"/>
                    <a:gd name="T1" fmla="*/ 21 h 44"/>
                    <a:gd name="T2" fmla="*/ 12 w 42"/>
                    <a:gd name="T3" fmla="*/ 9 h 44"/>
                    <a:gd name="T4" fmla="*/ 0 w 42"/>
                    <a:gd name="T5" fmla="*/ 2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451" name="Freeform 211"/>
                <p:cNvSpPr>
                  <a:spLocks/>
                </p:cNvSpPr>
                <p:nvPr/>
              </p:nvSpPr>
              <p:spPr bwMode="ltGray">
                <a:xfrm>
                  <a:off x="353" y="1084"/>
                  <a:ext cx="38" cy="38"/>
                </a:xfrm>
                <a:custGeom>
                  <a:avLst/>
                  <a:gdLst>
                    <a:gd name="T0" fmla="*/ 7 w 31"/>
                    <a:gd name="T1" fmla="*/ 22 h 30"/>
                    <a:gd name="T2" fmla="*/ 31 w 31"/>
                    <a:gd name="T3" fmla="*/ 10 h 30"/>
                    <a:gd name="T4" fmla="*/ 7 w 31"/>
                    <a:gd name="T5" fmla="*/ 2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0452" name="Rectangle 21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/>
              <a:t>マスター タイトルの書式設定</a:t>
            </a:r>
            <a:endParaRPr lang="ja-JP" altLang="ja-JP" noProof="0"/>
          </a:p>
        </p:txBody>
      </p:sp>
      <p:sp>
        <p:nvSpPr>
          <p:cNvPr id="10453" name="Rectangle 2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マスター サブタイトルの書式設定</a:t>
            </a:r>
            <a:endParaRPr lang="ja-JP" altLang="ja-JP" noProof="0"/>
          </a:p>
        </p:txBody>
      </p:sp>
      <p:sp>
        <p:nvSpPr>
          <p:cNvPr id="10454" name="Rectangle 2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455" name="Rectangle 2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2"/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10456" name="Rectangle 2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2"/>
                </a:solidFill>
              </a:defRPr>
            </a:lvl1pPr>
          </a:lstStyle>
          <a:p>
            <a:fld id="{F16DE0DD-08F0-451C-849F-8BF3E6454C4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3959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43681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46402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733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950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332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16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9160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1584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5334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3326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857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06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35645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470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23" y="586"/>
              <a:ext cx="5689" cy="3126"/>
              <a:chOff x="-306" y="90"/>
              <a:chExt cx="6396" cy="3513"/>
            </a:xfrm>
          </p:grpSpPr>
          <p:sp>
            <p:nvSpPr>
              <p:cNvPr id="9220" name="Freeform 4"/>
              <p:cNvSpPr>
                <a:spLocks/>
              </p:cNvSpPr>
              <p:nvPr/>
            </p:nvSpPr>
            <p:spPr bwMode="auto">
              <a:xfrm>
                <a:off x="2137" y="2426"/>
                <a:ext cx="727" cy="672"/>
              </a:xfrm>
              <a:custGeom>
                <a:avLst/>
                <a:gdLst>
                  <a:gd name="T0" fmla="*/ 288 w 588"/>
                  <a:gd name="T1" fmla="*/ 22 h 534"/>
                  <a:gd name="T2" fmla="*/ 332 w 588"/>
                  <a:gd name="T3" fmla="*/ 28 h 534"/>
                  <a:gd name="T4" fmla="*/ 320 w 588"/>
                  <a:gd name="T5" fmla="*/ 60 h 534"/>
                  <a:gd name="T6" fmla="*/ 366 w 588"/>
                  <a:gd name="T7" fmla="*/ 114 h 534"/>
                  <a:gd name="T8" fmla="*/ 390 w 588"/>
                  <a:gd name="T9" fmla="*/ 130 h 534"/>
                  <a:gd name="T10" fmla="*/ 404 w 588"/>
                  <a:gd name="T11" fmla="*/ 66 h 534"/>
                  <a:gd name="T12" fmla="*/ 418 w 588"/>
                  <a:gd name="T13" fmla="*/ 0 h 534"/>
                  <a:gd name="T14" fmla="*/ 450 w 588"/>
                  <a:gd name="T15" fmla="*/ 62 h 534"/>
                  <a:gd name="T16" fmla="*/ 470 w 588"/>
                  <a:gd name="T17" fmla="*/ 94 h 534"/>
                  <a:gd name="T18" fmla="*/ 502 w 588"/>
                  <a:gd name="T19" fmla="*/ 166 h 534"/>
                  <a:gd name="T20" fmla="*/ 534 w 588"/>
                  <a:gd name="T21" fmla="*/ 202 h 534"/>
                  <a:gd name="T22" fmla="*/ 550 w 588"/>
                  <a:gd name="T23" fmla="*/ 224 h 534"/>
                  <a:gd name="T24" fmla="*/ 582 w 588"/>
                  <a:gd name="T25" fmla="*/ 272 h 534"/>
                  <a:gd name="T26" fmla="*/ 576 w 588"/>
                  <a:gd name="T27" fmla="*/ 390 h 534"/>
                  <a:gd name="T28" fmla="*/ 546 w 588"/>
                  <a:gd name="T29" fmla="*/ 454 h 534"/>
                  <a:gd name="T30" fmla="*/ 536 w 588"/>
                  <a:gd name="T31" fmla="*/ 478 h 534"/>
                  <a:gd name="T32" fmla="*/ 508 w 588"/>
                  <a:gd name="T33" fmla="*/ 512 h 534"/>
                  <a:gd name="T34" fmla="*/ 482 w 588"/>
                  <a:gd name="T35" fmla="*/ 534 h 534"/>
                  <a:gd name="T36" fmla="*/ 450 w 588"/>
                  <a:gd name="T37" fmla="*/ 530 h 534"/>
                  <a:gd name="T38" fmla="*/ 402 w 588"/>
                  <a:gd name="T39" fmla="*/ 510 h 534"/>
                  <a:gd name="T40" fmla="*/ 390 w 588"/>
                  <a:gd name="T41" fmla="*/ 476 h 534"/>
                  <a:gd name="T42" fmla="*/ 360 w 588"/>
                  <a:gd name="T43" fmla="*/ 480 h 534"/>
                  <a:gd name="T44" fmla="*/ 362 w 588"/>
                  <a:gd name="T45" fmla="*/ 424 h 534"/>
                  <a:gd name="T46" fmla="*/ 360 w 588"/>
                  <a:gd name="T47" fmla="*/ 422 h 534"/>
                  <a:gd name="T48" fmla="*/ 338 w 588"/>
                  <a:gd name="T49" fmla="*/ 454 h 534"/>
                  <a:gd name="T50" fmla="*/ 322 w 588"/>
                  <a:gd name="T51" fmla="*/ 428 h 534"/>
                  <a:gd name="T52" fmla="*/ 268 w 588"/>
                  <a:gd name="T53" fmla="*/ 398 h 534"/>
                  <a:gd name="T54" fmla="*/ 186 w 588"/>
                  <a:gd name="T55" fmla="*/ 416 h 534"/>
                  <a:gd name="T56" fmla="*/ 162 w 588"/>
                  <a:gd name="T57" fmla="*/ 442 h 534"/>
                  <a:gd name="T58" fmla="*/ 128 w 588"/>
                  <a:gd name="T59" fmla="*/ 440 h 534"/>
                  <a:gd name="T60" fmla="*/ 82 w 588"/>
                  <a:gd name="T61" fmla="*/ 466 h 534"/>
                  <a:gd name="T62" fmla="*/ 52 w 588"/>
                  <a:gd name="T63" fmla="*/ 414 h 534"/>
                  <a:gd name="T64" fmla="*/ 8 w 588"/>
                  <a:gd name="T65" fmla="*/ 314 h 534"/>
                  <a:gd name="T66" fmla="*/ 0 w 588"/>
                  <a:gd name="T67" fmla="*/ 258 h 534"/>
                  <a:gd name="T68" fmla="*/ 40 w 588"/>
                  <a:gd name="T69" fmla="*/ 186 h 534"/>
                  <a:gd name="T70" fmla="*/ 116 w 588"/>
                  <a:gd name="T71" fmla="*/ 140 h 534"/>
                  <a:gd name="T72" fmla="*/ 140 w 588"/>
                  <a:gd name="T73" fmla="*/ 124 h 534"/>
                  <a:gd name="T74" fmla="*/ 146 w 588"/>
                  <a:gd name="T75" fmla="*/ 114 h 534"/>
                  <a:gd name="T76" fmla="*/ 168 w 588"/>
                  <a:gd name="T77" fmla="*/ 68 h 534"/>
                  <a:gd name="T78" fmla="*/ 208 w 588"/>
                  <a:gd name="T79" fmla="*/ 84 h 534"/>
                  <a:gd name="T80" fmla="*/ 234 w 588"/>
                  <a:gd name="T81" fmla="*/ 70 h 534"/>
                  <a:gd name="T82" fmla="*/ 236 w 588"/>
                  <a:gd name="T83" fmla="*/ 38 h 534"/>
                  <a:gd name="T84" fmla="*/ 264 w 588"/>
                  <a:gd name="T85" fmla="*/ 24 h 534"/>
                  <a:gd name="T86" fmla="*/ 270 w 588"/>
                  <a:gd name="T87" fmla="*/ 12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88" h="534">
                    <a:moveTo>
                      <a:pt x="270" y="12"/>
                    </a:moveTo>
                    <a:lnTo>
                      <a:pt x="288" y="22"/>
                    </a:lnTo>
                    <a:lnTo>
                      <a:pt x="306" y="26"/>
                    </a:lnTo>
                    <a:lnTo>
                      <a:pt x="332" y="28"/>
                    </a:lnTo>
                    <a:cubicBezTo>
                      <a:pt x="334" y="37"/>
                      <a:pt x="332" y="40"/>
                      <a:pt x="328" y="48"/>
                    </a:cubicBezTo>
                    <a:cubicBezTo>
                      <a:pt x="326" y="52"/>
                      <a:pt x="320" y="60"/>
                      <a:pt x="320" y="60"/>
                    </a:cubicBezTo>
                    <a:cubicBezTo>
                      <a:pt x="319" y="67"/>
                      <a:pt x="317" y="75"/>
                      <a:pt x="318" y="82"/>
                    </a:cubicBezTo>
                    <a:cubicBezTo>
                      <a:pt x="319" y="92"/>
                      <a:pt x="358" y="108"/>
                      <a:pt x="366" y="114"/>
                    </a:cubicBezTo>
                    <a:cubicBezTo>
                      <a:pt x="372" y="118"/>
                      <a:pt x="378" y="122"/>
                      <a:pt x="384" y="126"/>
                    </a:cubicBezTo>
                    <a:cubicBezTo>
                      <a:pt x="386" y="127"/>
                      <a:pt x="390" y="130"/>
                      <a:pt x="390" y="130"/>
                    </a:cubicBezTo>
                    <a:cubicBezTo>
                      <a:pt x="403" y="126"/>
                      <a:pt x="405" y="108"/>
                      <a:pt x="408" y="96"/>
                    </a:cubicBezTo>
                    <a:cubicBezTo>
                      <a:pt x="410" y="80"/>
                      <a:pt x="412" y="78"/>
                      <a:pt x="404" y="66"/>
                    </a:cubicBezTo>
                    <a:cubicBezTo>
                      <a:pt x="407" y="50"/>
                      <a:pt x="407" y="26"/>
                      <a:pt x="410" y="12"/>
                    </a:cubicBezTo>
                    <a:cubicBezTo>
                      <a:pt x="411" y="7"/>
                      <a:pt x="418" y="0"/>
                      <a:pt x="418" y="0"/>
                    </a:cubicBezTo>
                    <a:cubicBezTo>
                      <a:pt x="435" y="6"/>
                      <a:pt x="429" y="25"/>
                      <a:pt x="436" y="38"/>
                    </a:cubicBezTo>
                    <a:cubicBezTo>
                      <a:pt x="441" y="47"/>
                      <a:pt x="447" y="53"/>
                      <a:pt x="450" y="62"/>
                    </a:cubicBezTo>
                    <a:cubicBezTo>
                      <a:pt x="447" y="71"/>
                      <a:pt x="452" y="73"/>
                      <a:pt x="460" y="76"/>
                    </a:cubicBezTo>
                    <a:cubicBezTo>
                      <a:pt x="464" y="82"/>
                      <a:pt x="466" y="88"/>
                      <a:pt x="470" y="94"/>
                    </a:cubicBezTo>
                    <a:cubicBezTo>
                      <a:pt x="475" y="117"/>
                      <a:pt x="483" y="138"/>
                      <a:pt x="490" y="160"/>
                    </a:cubicBezTo>
                    <a:cubicBezTo>
                      <a:pt x="491" y="164"/>
                      <a:pt x="499" y="165"/>
                      <a:pt x="502" y="166"/>
                    </a:cubicBezTo>
                    <a:cubicBezTo>
                      <a:pt x="506" y="168"/>
                      <a:pt x="514" y="174"/>
                      <a:pt x="514" y="174"/>
                    </a:cubicBezTo>
                    <a:cubicBezTo>
                      <a:pt x="520" y="184"/>
                      <a:pt x="524" y="196"/>
                      <a:pt x="534" y="202"/>
                    </a:cubicBezTo>
                    <a:cubicBezTo>
                      <a:pt x="538" y="208"/>
                      <a:pt x="535" y="218"/>
                      <a:pt x="538" y="220"/>
                    </a:cubicBezTo>
                    <a:cubicBezTo>
                      <a:pt x="541" y="222"/>
                      <a:pt x="550" y="224"/>
                      <a:pt x="550" y="224"/>
                    </a:cubicBezTo>
                    <a:cubicBezTo>
                      <a:pt x="552" y="238"/>
                      <a:pt x="552" y="246"/>
                      <a:pt x="564" y="254"/>
                    </a:cubicBezTo>
                    <a:cubicBezTo>
                      <a:pt x="568" y="261"/>
                      <a:pt x="575" y="270"/>
                      <a:pt x="582" y="272"/>
                    </a:cubicBezTo>
                    <a:cubicBezTo>
                      <a:pt x="579" y="288"/>
                      <a:pt x="585" y="301"/>
                      <a:pt x="588" y="316"/>
                    </a:cubicBezTo>
                    <a:cubicBezTo>
                      <a:pt x="587" y="333"/>
                      <a:pt x="587" y="373"/>
                      <a:pt x="576" y="390"/>
                    </a:cubicBezTo>
                    <a:cubicBezTo>
                      <a:pt x="567" y="403"/>
                      <a:pt x="557" y="417"/>
                      <a:pt x="552" y="432"/>
                    </a:cubicBezTo>
                    <a:cubicBezTo>
                      <a:pt x="554" y="444"/>
                      <a:pt x="556" y="447"/>
                      <a:pt x="546" y="454"/>
                    </a:cubicBezTo>
                    <a:cubicBezTo>
                      <a:pt x="540" y="464"/>
                      <a:pt x="543" y="458"/>
                      <a:pt x="538" y="472"/>
                    </a:cubicBezTo>
                    <a:cubicBezTo>
                      <a:pt x="537" y="474"/>
                      <a:pt x="536" y="478"/>
                      <a:pt x="536" y="478"/>
                    </a:cubicBezTo>
                    <a:cubicBezTo>
                      <a:pt x="535" y="488"/>
                      <a:pt x="536" y="497"/>
                      <a:pt x="526" y="502"/>
                    </a:cubicBezTo>
                    <a:cubicBezTo>
                      <a:pt x="520" y="505"/>
                      <a:pt x="508" y="512"/>
                      <a:pt x="508" y="512"/>
                    </a:cubicBezTo>
                    <a:cubicBezTo>
                      <a:pt x="493" y="534"/>
                      <a:pt x="507" y="519"/>
                      <a:pt x="494" y="526"/>
                    </a:cubicBezTo>
                    <a:cubicBezTo>
                      <a:pt x="490" y="528"/>
                      <a:pt x="482" y="534"/>
                      <a:pt x="482" y="534"/>
                    </a:cubicBezTo>
                    <a:cubicBezTo>
                      <a:pt x="473" y="528"/>
                      <a:pt x="470" y="520"/>
                      <a:pt x="462" y="514"/>
                    </a:cubicBezTo>
                    <a:cubicBezTo>
                      <a:pt x="457" y="521"/>
                      <a:pt x="457" y="525"/>
                      <a:pt x="450" y="530"/>
                    </a:cubicBezTo>
                    <a:cubicBezTo>
                      <a:pt x="438" y="527"/>
                      <a:pt x="429" y="517"/>
                      <a:pt x="418" y="514"/>
                    </a:cubicBezTo>
                    <a:cubicBezTo>
                      <a:pt x="413" y="513"/>
                      <a:pt x="402" y="510"/>
                      <a:pt x="402" y="510"/>
                    </a:cubicBezTo>
                    <a:cubicBezTo>
                      <a:pt x="394" y="505"/>
                      <a:pt x="390" y="503"/>
                      <a:pt x="396" y="494"/>
                    </a:cubicBezTo>
                    <a:cubicBezTo>
                      <a:pt x="394" y="488"/>
                      <a:pt x="392" y="482"/>
                      <a:pt x="390" y="476"/>
                    </a:cubicBezTo>
                    <a:cubicBezTo>
                      <a:pt x="388" y="471"/>
                      <a:pt x="378" y="468"/>
                      <a:pt x="378" y="468"/>
                    </a:cubicBezTo>
                    <a:cubicBezTo>
                      <a:pt x="372" y="474"/>
                      <a:pt x="368" y="477"/>
                      <a:pt x="360" y="480"/>
                    </a:cubicBezTo>
                    <a:cubicBezTo>
                      <a:pt x="353" y="469"/>
                      <a:pt x="359" y="456"/>
                      <a:pt x="366" y="446"/>
                    </a:cubicBezTo>
                    <a:cubicBezTo>
                      <a:pt x="365" y="439"/>
                      <a:pt x="362" y="431"/>
                      <a:pt x="362" y="424"/>
                    </a:cubicBezTo>
                    <a:cubicBezTo>
                      <a:pt x="362" y="421"/>
                      <a:pt x="366" y="418"/>
                      <a:pt x="364" y="416"/>
                    </a:cubicBezTo>
                    <a:cubicBezTo>
                      <a:pt x="362" y="414"/>
                      <a:pt x="361" y="420"/>
                      <a:pt x="360" y="422"/>
                    </a:cubicBezTo>
                    <a:cubicBezTo>
                      <a:pt x="358" y="426"/>
                      <a:pt x="357" y="430"/>
                      <a:pt x="356" y="434"/>
                    </a:cubicBezTo>
                    <a:cubicBezTo>
                      <a:pt x="353" y="443"/>
                      <a:pt x="347" y="451"/>
                      <a:pt x="338" y="454"/>
                    </a:cubicBezTo>
                    <a:cubicBezTo>
                      <a:pt x="337" y="456"/>
                      <a:pt x="338" y="460"/>
                      <a:pt x="336" y="460"/>
                    </a:cubicBezTo>
                    <a:cubicBezTo>
                      <a:pt x="326" y="460"/>
                      <a:pt x="326" y="435"/>
                      <a:pt x="322" y="428"/>
                    </a:cubicBezTo>
                    <a:cubicBezTo>
                      <a:pt x="315" y="413"/>
                      <a:pt x="305" y="409"/>
                      <a:pt x="290" y="406"/>
                    </a:cubicBezTo>
                    <a:cubicBezTo>
                      <a:pt x="284" y="402"/>
                      <a:pt x="268" y="398"/>
                      <a:pt x="268" y="398"/>
                    </a:cubicBezTo>
                    <a:cubicBezTo>
                      <a:pt x="246" y="400"/>
                      <a:pt x="227" y="404"/>
                      <a:pt x="206" y="410"/>
                    </a:cubicBezTo>
                    <a:cubicBezTo>
                      <a:pt x="185" y="416"/>
                      <a:pt x="215" y="406"/>
                      <a:pt x="186" y="416"/>
                    </a:cubicBezTo>
                    <a:cubicBezTo>
                      <a:pt x="184" y="417"/>
                      <a:pt x="180" y="418"/>
                      <a:pt x="180" y="418"/>
                    </a:cubicBezTo>
                    <a:cubicBezTo>
                      <a:pt x="174" y="426"/>
                      <a:pt x="168" y="433"/>
                      <a:pt x="162" y="442"/>
                    </a:cubicBezTo>
                    <a:cubicBezTo>
                      <a:pt x="160" y="446"/>
                      <a:pt x="150" y="446"/>
                      <a:pt x="150" y="446"/>
                    </a:cubicBezTo>
                    <a:cubicBezTo>
                      <a:pt x="143" y="444"/>
                      <a:pt x="135" y="442"/>
                      <a:pt x="128" y="440"/>
                    </a:cubicBezTo>
                    <a:cubicBezTo>
                      <a:pt x="116" y="444"/>
                      <a:pt x="113" y="456"/>
                      <a:pt x="100" y="460"/>
                    </a:cubicBezTo>
                    <a:cubicBezTo>
                      <a:pt x="94" y="462"/>
                      <a:pt x="82" y="466"/>
                      <a:pt x="82" y="466"/>
                    </a:cubicBezTo>
                    <a:cubicBezTo>
                      <a:pt x="66" y="462"/>
                      <a:pt x="59" y="457"/>
                      <a:pt x="46" y="448"/>
                    </a:cubicBezTo>
                    <a:cubicBezTo>
                      <a:pt x="43" y="438"/>
                      <a:pt x="50" y="425"/>
                      <a:pt x="52" y="414"/>
                    </a:cubicBezTo>
                    <a:cubicBezTo>
                      <a:pt x="48" y="400"/>
                      <a:pt x="47" y="381"/>
                      <a:pt x="40" y="368"/>
                    </a:cubicBezTo>
                    <a:cubicBezTo>
                      <a:pt x="30" y="349"/>
                      <a:pt x="15" y="335"/>
                      <a:pt x="8" y="314"/>
                    </a:cubicBezTo>
                    <a:cubicBezTo>
                      <a:pt x="10" y="293"/>
                      <a:pt x="12" y="296"/>
                      <a:pt x="8" y="282"/>
                    </a:cubicBezTo>
                    <a:cubicBezTo>
                      <a:pt x="6" y="274"/>
                      <a:pt x="0" y="258"/>
                      <a:pt x="0" y="258"/>
                    </a:cubicBezTo>
                    <a:cubicBezTo>
                      <a:pt x="3" y="240"/>
                      <a:pt x="2" y="223"/>
                      <a:pt x="18" y="212"/>
                    </a:cubicBezTo>
                    <a:cubicBezTo>
                      <a:pt x="24" y="202"/>
                      <a:pt x="28" y="190"/>
                      <a:pt x="40" y="186"/>
                    </a:cubicBezTo>
                    <a:cubicBezTo>
                      <a:pt x="67" y="190"/>
                      <a:pt x="79" y="172"/>
                      <a:pt x="102" y="164"/>
                    </a:cubicBezTo>
                    <a:cubicBezTo>
                      <a:pt x="105" y="156"/>
                      <a:pt x="111" y="147"/>
                      <a:pt x="116" y="140"/>
                    </a:cubicBezTo>
                    <a:cubicBezTo>
                      <a:pt x="117" y="125"/>
                      <a:pt x="115" y="118"/>
                      <a:pt x="126" y="110"/>
                    </a:cubicBezTo>
                    <a:cubicBezTo>
                      <a:pt x="132" y="112"/>
                      <a:pt x="140" y="124"/>
                      <a:pt x="140" y="124"/>
                    </a:cubicBezTo>
                    <a:cubicBezTo>
                      <a:pt x="143" y="123"/>
                      <a:pt x="147" y="124"/>
                      <a:pt x="148" y="122"/>
                    </a:cubicBezTo>
                    <a:cubicBezTo>
                      <a:pt x="149" y="120"/>
                      <a:pt x="146" y="117"/>
                      <a:pt x="146" y="114"/>
                    </a:cubicBezTo>
                    <a:cubicBezTo>
                      <a:pt x="146" y="106"/>
                      <a:pt x="154" y="91"/>
                      <a:pt x="162" y="88"/>
                    </a:cubicBezTo>
                    <a:cubicBezTo>
                      <a:pt x="160" y="77"/>
                      <a:pt x="159" y="74"/>
                      <a:pt x="168" y="68"/>
                    </a:cubicBezTo>
                    <a:cubicBezTo>
                      <a:pt x="171" y="60"/>
                      <a:pt x="174" y="57"/>
                      <a:pt x="182" y="54"/>
                    </a:cubicBezTo>
                    <a:cubicBezTo>
                      <a:pt x="195" y="58"/>
                      <a:pt x="196" y="76"/>
                      <a:pt x="208" y="84"/>
                    </a:cubicBezTo>
                    <a:cubicBezTo>
                      <a:pt x="216" y="81"/>
                      <a:pt x="217" y="78"/>
                      <a:pt x="220" y="70"/>
                    </a:cubicBezTo>
                    <a:cubicBezTo>
                      <a:pt x="228" y="73"/>
                      <a:pt x="231" y="80"/>
                      <a:pt x="234" y="70"/>
                    </a:cubicBezTo>
                    <a:cubicBezTo>
                      <a:pt x="231" y="61"/>
                      <a:pt x="223" y="54"/>
                      <a:pt x="236" y="50"/>
                    </a:cubicBezTo>
                    <a:cubicBezTo>
                      <a:pt x="237" y="46"/>
                      <a:pt x="235" y="42"/>
                      <a:pt x="236" y="38"/>
                    </a:cubicBezTo>
                    <a:cubicBezTo>
                      <a:pt x="239" y="31"/>
                      <a:pt x="254" y="32"/>
                      <a:pt x="260" y="30"/>
                    </a:cubicBezTo>
                    <a:cubicBezTo>
                      <a:pt x="261" y="28"/>
                      <a:pt x="264" y="26"/>
                      <a:pt x="264" y="24"/>
                    </a:cubicBezTo>
                    <a:cubicBezTo>
                      <a:pt x="264" y="20"/>
                      <a:pt x="260" y="12"/>
                      <a:pt x="260" y="12"/>
                    </a:cubicBezTo>
                    <a:cubicBezTo>
                      <a:pt x="267" y="10"/>
                      <a:pt x="264" y="9"/>
                      <a:pt x="270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1" name="Freeform 5"/>
              <p:cNvSpPr>
                <a:spLocks/>
              </p:cNvSpPr>
              <p:nvPr/>
            </p:nvSpPr>
            <p:spPr bwMode="auto">
              <a:xfrm>
                <a:off x="2705" y="3116"/>
                <a:ext cx="76" cy="98"/>
              </a:xfrm>
              <a:custGeom>
                <a:avLst/>
                <a:gdLst>
                  <a:gd name="T0" fmla="*/ 4 w 61"/>
                  <a:gd name="T1" fmla="*/ 24 h 78"/>
                  <a:gd name="T2" fmla="*/ 32 w 61"/>
                  <a:gd name="T3" fmla="*/ 28 h 78"/>
                  <a:gd name="T4" fmla="*/ 52 w 61"/>
                  <a:gd name="T5" fmla="*/ 0 h 78"/>
                  <a:gd name="T6" fmla="*/ 56 w 61"/>
                  <a:gd name="T7" fmla="*/ 18 h 78"/>
                  <a:gd name="T8" fmla="*/ 26 w 61"/>
                  <a:gd name="T9" fmla="*/ 78 h 78"/>
                  <a:gd name="T10" fmla="*/ 16 w 61"/>
                  <a:gd name="T11" fmla="*/ 54 h 78"/>
                  <a:gd name="T12" fmla="*/ 0 w 61"/>
                  <a:gd name="T13" fmla="*/ 30 h 78"/>
                  <a:gd name="T14" fmla="*/ 4 w 61"/>
                  <a:gd name="T15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78">
                    <a:moveTo>
                      <a:pt x="4" y="24"/>
                    </a:moveTo>
                    <a:cubicBezTo>
                      <a:pt x="13" y="27"/>
                      <a:pt x="22" y="25"/>
                      <a:pt x="32" y="28"/>
                    </a:cubicBezTo>
                    <a:cubicBezTo>
                      <a:pt x="48" y="23"/>
                      <a:pt x="39" y="4"/>
                      <a:pt x="52" y="0"/>
                    </a:cubicBezTo>
                    <a:cubicBezTo>
                      <a:pt x="57" y="7"/>
                      <a:pt x="59" y="10"/>
                      <a:pt x="56" y="18"/>
                    </a:cubicBezTo>
                    <a:cubicBezTo>
                      <a:pt x="61" y="42"/>
                      <a:pt x="50" y="70"/>
                      <a:pt x="26" y="78"/>
                    </a:cubicBezTo>
                    <a:cubicBezTo>
                      <a:pt x="21" y="70"/>
                      <a:pt x="19" y="62"/>
                      <a:pt x="16" y="54"/>
                    </a:cubicBezTo>
                    <a:cubicBezTo>
                      <a:pt x="13" y="45"/>
                      <a:pt x="3" y="40"/>
                      <a:pt x="0" y="30"/>
                    </a:cubicBezTo>
                    <a:cubicBezTo>
                      <a:pt x="2" y="23"/>
                      <a:pt x="0" y="24"/>
                      <a:pt x="4" y="2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2" name="Freeform 6"/>
              <p:cNvSpPr>
                <a:spLocks/>
              </p:cNvSpPr>
              <p:nvPr/>
            </p:nvSpPr>
            <p:spPr bwMode="auto">
              <a:xfrm>
                <a:off x="3087" y="3093"/>
                <a:ext cx="140" cy="191"/>
              </a:xfrm>
              <a:custGeom>
                <a:avLst/>
                <a:gdLst>
                  <a:gd name="T0" fmla="*/ 75 w 113"/>
                  <a:gd name="T1" fmla="*/ 0 h 152"/>
                  <a:gd name="T2" fmla="*/ 95 w 113"/>
                  <a:gd name="T3" fmla="*/ 12 h 152"/>
                  <a:gd name="T4" fmla="*/ 113 w 113"/>
                  <a:gd name="T5" fmla="*/ 18 h 152"/>
                  <a:gd name="T6" fmla="*/ 83 w 113"/>
                  <a:gd name="T7" fmla="*/ 64 h 152"/>
                  <a:gd name="T8" fmla="*/ 79 w 113"/>
                  <a:gd name="T9" fmla="*/ 76 h 152"/>
                  <a:gd name="T10" fmla="*/ 67 w 113"/>
                  <a:gd name="T11" fmla="*/ 84 h 152"/>
                  <a:gd name="T12" fmla="*/ 53 w 113"/>
                  <a:gd name="T13" fmla="*/ 120 h 152"/>
                  <a:gd name="T14" fmla="*/ 49 w 113"/>
                  <a:gd name="T15" fmla="*/ 132 h 152"/>
                  <a:gd name="T16" fmla="*/ 31 w 113"/>
                  <a:gd name="T17" fmla="*/ 138 h 152"/>
                  <a:gd name="T18" fmla="*/ 17 w 113"/>
                  <a:gd name="T19" fmla="*/ 152 h 152"/>
                  <a:gd name="T20" fmla="*/ 21 w 113"/>
                  <a:gd name="T21" fmla="*/ 138 h 152"/>
                  <a:gd name="T22" fmla="*/ 7 w 113"/>
                  <a:gd name="T23" fmla="*/ 126 h 152"/>
                  <a:gd name="T24" fmla="*/ 41 w 113"/>
                  <a:gd name="T25" fmla="*/ 68 h 152"/>
                  <a:gd name="T26" fmla="*/ 75 w 113"/>
                  <a:gd name="T2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3" h="152">
                    <a:moveTo>
                      <a:pt x="75" y="0"/>
                    </a:moveTo>
                    <a:cubicBezTo>
                      <a:pt x="87" y="2"/>
                      <a:pt x="86" y="6"/>
                      <a:pt x="95" y="12"/>
                    </a:cubicBezTo>
                    <a:cubicBezTo>
                      <a:pt x="105" y="10"/>
                      <a:pt x="110" y="8"/>
                      <a:pt x="113" y="18"/>
                    </a:cubicBezTo>
                    <a:cubicBezTo>
                      <a:pt x="108" y="34"/>
                      <a:pt x="97" y="54"/>
                      <a:pt x="83" y="64"/>
                    </a:cubicBezTo>
                    <a:cubicBezTo>
                      <a:pt x="82" y="68"/>
                      <a:pt x="83" y="74"/>
                      <a:pt x="79" y="76"/>
                    </a:cubicBezTo>
                    <a:cubicBezTo>
                      <a:pt x="75" y="79"/>
                      <a:pt x="67" y="84"/>
                      <a:pt x="67" y="84"/>
                    </a:cubicBezTo>
                    <a:cubicBezTo>
                      <a:pt x="60" y="95"/>
                      <a:pt x="57" y="108"/>
                      <a:pt x="53" y="120"/>
                    </a:cubicBezTo>
                    <a:cubicBezTo>
                      <a:pt x="52" y="124"/>
                      <a:pt x="53" y="131"/>
                      <a:pt x="49" y="132"/>
                    </a:cubicBezTo>
                    <a:cubicBezTo>
                      <a:pt x="43" y="134"/>
                      <a:pt x="31" y="138"/>
                      <a:pt x="31" y="138"/>
                    </a:cubicBezTo>
                    <a:cubicBezTo>
                      <a:pt x="28" y="146"/>
                      <a:pt x="25" y="149"/>
                      <a:pt x="17" y="152"/>
                    </a:cubicBezTo>
                    <a:cubicBezTo>
                      <a:pt x="12" y="144"/>
                      <a:pt x="12" y="141"/>
                      <a:pt x="21" y="138"/>
                    </a:cubicBezTo>
                    <a:cubicBezTo>
                      <a:pt x="18" y="130"/>
                      <a:pt x="15" y="129"/>
                      <a:pt x="7" y="126"/>
                    </a:cubicBezTo>
                    <a:cubicBezTo>
                      <a:pt x="0" y="104"/>
                      <a:pt x="19" y="73"/>
                      <a:pt x="41" y="68"/>
                    </a:cubicBezTo>
                    <a:cubicBezTo>
                      <a:pt x="56" y="46"/>
                      <a:pt x="75" y="30"/>
                      <a:pt x="75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3" name="Freeform 7"/>
              <p:cNvSpPr>
                <a:spLocks/>
              </p:cNvSpPr>
              <p:nvPr/>
            </p:nvSpPr>
            <p:spPr bwMode="auto">
              <a:xfrm>
                <a:off x="3187" y="2946"/>
                <a:ext cx="120" cy="175"/>
              </a:xfrm>
              <a:custGeom>
                <a:avLst/>
                <a:gdLst>
                  <a:gd name="T0" fmla="*/ 62 w 97"/>
                  <a:gd name="T1" fmla="*/ 97 h 139"/>
                  <a:gd name="T2" fmla="*/ 60 w 97"/>
                  <a:gd name="T3" fmla="*/ 117 h 139"/>
                  <a:gd name="T4" fmla="*/ 48 w 97"/>
                  <a:gd name="T5" fmla="*/ 125 h 139"/>
                  <a:gd name="T6" fmla="*/ 34 w 97"/>
                  <a:gd name="T7" fmla="*/ 135 h 139"/>
                  <a:gd name="T8" fmla="*/ 36 w 97"/>
                  <a:gd name="T9" fmla="*/ 111 h 139"/>
                  <a:gd name="T10" fmla="*/ 24 w 97"/>
                  <a:gd name="T11" fmla="*/ 103 h 139"/>
                  <a:gd name="T12" fmla="*/ 24 w 97"/>
                  <a:gd name="T13" fmla="*/ 85 h 139"/>
                  <a:gd name="T14" fmla="*/ 32 w 97"/>
                  <a:gd name="T15" fmla="*/ 73 h 139"/>
                  <a:gd name="T16" fmla="*/ 12 w 97"/>
                  <a:gd name="T17" fmla="*/ 27 h 139"/>
                  <a:gd name="T18" fmla="*/ 0 w 97"/>
                  <a:gd name="T19" fmla="*/ 3 h 139"/>
                  <a:gd name="T20" fmla="*/ 18 w 97"/>
                  <a:gd name="T21" fmla="*/ 9 h 139"/>
                  <a:gd name="T22" fmla="*/ 30 w 97"/>
                  <a:gd name="T23" fmla="*/ 33 h 139"/>
                  <a:gd name="T24" fmla="*/ 50 w 97"/>
                  <a:gd name="T25" fmla="*/ 57 h 139"/>
                  <a:gd name="T26" fmla="*/ 56 w 97"/>
                  <a:gd name="T27" fmla="*/ 73 h 139"/>
                  <a:gd name="T28" fmla="*/ 76 w 97"/>
                  <a:gd name="T29" fmla="*/ 61 h 139"/>
                  <a:gd name="T30" fmla="*/ 66 w 97"/>
                  <a:gd name="T31" fmla="*/ 87 h 139"/>
                  <a:gd name="T32" fmla="*/ 68 w 97"/>
                  <a:gd name="T33" fmla="*/ 93 h 139"/>
                  <a:gd name="T34" fmla="*/ 62 w 97"/>
                  <a:gd name="T35" fmla="*/ 9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" h="139">
                    <a:moveTo>
                      <a:pt x="62" y="97"/>
                    </a:moveTo>
                    <a:cubicBezTo>
                      <a:pt x="61" y="102"/>
                      <a:pt x="64" y="113"/>
                      <a:pt x="60" y="117"/>
                    </a:cubicBezTo>
                    <a:cubicBezTo>
                      <a:pt x="57" y="120"/>
                      <a:pt x="48" y="125"/>
                      <a:pt x="48" y="125"/>
                    </a:cubicBezTo>
                    <a:cubicBezTo>
                      <a:pt x="39" y="139"/>
                      <a:pt x="45" y="139"/>
                      <a:pt x="34" y="135"/>
                    </a:cubicBezTo>
                    <a:cubicBezTo>
                      <a:pt x="35" y="129"/>
                      <a:pt x="41" y="117"/>
                      <a:pt x="36" y="111"/>
                    </a:cubicBezTo>
                    <a:cubicBezTo>
                      <a:pt x="33" y="107"/>
                      <a:pt x="24" y="103"/>
                      <a:pt x="24" y="103"/>
                    </a:cubicBezTo>
                    <a:cubicBezTo>
                      <a:pt x="22" y="96"/>
                      <a:pt x="20" y="94"/>
                      <a:pt x="24" y="85"/>
                    </a:cubicBezTo>
                    <a:cubicBezTo>
                      <a:pt x="26" y="81"/>
                      <a:pt x="32" y="73"/>
                      <a:pt x="32" y="73"/>
                    </a:cubicBezTo>
                    <a:cubicBezTo>
                      <a:pt x="27" y="59"/>
                      <a:pt x="25" y="35"/>
                      <a:pt x="12" y="27"/>
                    </a:cubicBezTo>
                    <a:cubicBezTo>
                      <a:pt x="9" y="18"/>
                      <a:pt x="3" y="12"/>
                      <a:pt x="0" y="3"/>
                    </a:cubicBezTo>
                    <a:cubicBezTo>
                      <a:pt x="9" y="0"/>
                      <a:pt x="11" y="2"/>
                      <a:pt x="18" y="9"/>
                    </a:cubicBezTo>
                    <a:cubicBezTo>
                      <a:pt x="20" y="22"/>
                      <a:pt x="23" y="23"/>
                      <a:pt x="30" y="33"/>
                    </a:cubicBezTo>
                    <a:cubicBezTo>
                      <a:pt x="33" y="51"/>
                      <a:pt x="34" y="53"/>
                      <a:pt x="50" y="57"/>
                    </a:cubicBezTo>
                    <a:cubicBezTo>
                      <a:pt x="53" y="66"/>
                      <a:pt x="47" y="67"/>
                      <a:pt x="56" y="73"/>
                    </a:cubicBezTo>
                    <a:cubicBezTo>
                      <a:pt x="68" y="71"/>
                      <a:pt x="73" y="73"/>
                      <a:pt x="76" y="61"/>
                    </a:cubicBezTo>
                    <a:cubicBezTo>
                      <a:pt x="97" y="68"/>
                      <a:pt x="79" y="83"/>
                      <a:pt x="66" y="87"/>
                    </a:cubicBezTo>
                    <a:cubicBezTo>
                      <a:pt x="67" y="89"/>
                      <a:pt x="69" y="91"/>
                      <a:pt x="68" y="93"/>
                    </a:cubicBezTo>
                    <a:cubicBezTo>
                      <a:pt x="67" y="95"/>
                      <a:pt x="62" y="97"/>
                      <a:pt x="62" y="97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4" name="Freeform 8"/>
              <p:cNvSpPr>
                <a:spLocks/>
              </p:cNvSpPr>
              <p:nvPr/>
            </p:nvSpPr>
            <p:spPr bwMode="auto">
              <a:xfrm>
                <a:off x="3053" y="2636"/>
                <a:ext cx="60" cy="72"/>
              </a:xfrm>
              <a:custGeom>
                <a:avLst/>
                <a:gdLst>
                  <a:gd name="T0" fmla="*/ 9 w 49"/>
                  <a:gd name="T1" fmla="*/ 5 h 57"/>
                  <a:gd name="T2" fmla="*/ 1 w 49"/>
                  <a:gd name="T3" fmla="*/ 3 h 57"/>
                  <a:gd name="T4" fmla="*/ 7 w 49"/>
                  <a:gd name="T5" fmla="*/ 1 h 57"/>
                  <a:gd name="T6" fmla="*/ 17 w 49"/>
                  <a:gd name="T7" fmla="*/ 13 h 57"/>
                  <a:gd name="T8" fmla="*/ 23 w 49"/>
                  <a:gd name="T9" fmla="*/ 33 h 57"/>
                  <a:gd name="T10" fmla="*/ 41 w 49"/>
                  <a:gd name="T11" fmla="*/ 41 h 57"/>
                  <a:gd name="T12" fmla="*/ 31 w 49"/>
                  <a:gd name="T13" fmla="*/ 51 h 57"/>
                  <a:gd name="T14" fmla="*/ 19 w 49"/>
                  <a:gd name="T15" fmla="*/ 41 h 57"/>
                  <a:gd name="T16" fmla="*/ 11 w 49"/>
                  <a:gd name="T17" fmla="*/ 29 h 57"/>
                  <a:gd name="T18" fmla="*/ 7 w 49"/>
                  <a:gd name="T19" fmla="*/ 15 h 57"/>
                  <a:gd name="T20" fmla="*/ 9 w 49"/>
                  <a:gd name="T21" fmla="*/ 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7">
                    <a:moveTo>
                      <a:pt x="9" y="5"/>
                    </a:moveTo>
                    <a:cubicBezTo>
                      <a:pt x="6" y="4"/>
                      <a:pt x="2" y="5"/>
                      <a:pt x="1" y="3"/>
                    </a:cubicBezTo>
                    <a:cubicBezTo>
                      <a:pt x="0" y="1"/>
                      <a:pt x="5" y="0"/>
                      <a:pt x="7" y="1"/>
                    </a:cubicBezTo>
                    <a:cubicBezTo>
                      <a:pt x="9" y="2"/>
                      <a:pt x="16" y="10"/>
                      <a:pt x="17" y="13"/>
                    </a:cubicBezTo>
                    <a:cubicBezTo>
                      <a:pt x="20" y="19"/>
                      <a:pt x="18" y="28"/>
                      <a:pt x="23" y="33"/>
                    </a:cubicBezTo>
                    <a:cubicBezTo>
                      <a:pt x="28" y="37"/>
                      <a:pt x="36" y="37"/>
                      <a:pt x="41" y="41"/>
                    </a:cubicBezTo>
                    <a:cubicBezTo>
                      <a:pt x="46" y="57"/>
                      <a:pt x="49" y="54"/>
                      <a:pt x="31" y="51"/>
                    </a:cubicBezTo>
                    <a:cubicBezTo>
                      <a:pt x="26" y="47"/>
                      <a:pt x="23" y="46"/>
                      <a:pt x="19" y="41"/>
                    </a:cubicBezTo>
                    <a:cubicBezTo>
                      <a:pt x="16" y="37"/>
                      <a:pt x="11" y="29"/>
                      <a:pt x="11" y="29"/>
                    </a:cubicBezTo>
                    <a:cubicBezTo>
                      <a:pt x="10" y="24"/>
                      <a:pt x="7" y="20"/>
                      <a:pt x="7" y="15"/>
                    </a:cubicBezTo>
                    <a:cubicBezTo>
                      <a:pt x="7" y="12"/>
                      <a:pt x="9" y="5"/>
                      <a:pt x="9" y="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5" name="Freeform 9"/>
              <p:cNvSpPr>
                <a:spLocks/>
              </p:cNvSpPr>
              <p:nvPr/>
            </p:nvSpPr>
            <p:spPr bwMode="auto">
              <a:xfrm>
                <a:off x="3071" y="2513"/>
                <a:ext cx="14" cy="16"/>
              </a:xfrm>
              <a:custGeom>
                <a:avLst/>
                <a:gdLst>
                  <a:gd name="T0" fmla="*/ 0 w 11"/>
                  <a:gd name="T1" fmla="*/ 3 h 13"/>
                  <a:gd name="T2" fmla="*/ 8 w 11"/>
                  <a:gd name="T3" fmla="*/ 13 h 13"/>
                  <a:gd name="T4" fmla="*/ 0 w 11"/>
                  <a:gd name="T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3"/>
                    </a:moveTo>
                    <a:cubicBezTo>
                      <a:pt x="9" y="0"/>
                      <a:pt x="11" y="5"/>
                      <a:pt x="8" y="13"/>
                    </a:cubicBezTo>
                    <a:cubicBezTo>
                      <a:pt x="2" y="11"/>
                      <a:pt x="0" y="10"/>
                      <a:pt x="0" y="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6" name="Freeform 10"/>
              <p:cNvSpPr>
                <a:spLocks/>
              </p:cNvSpPr>
              <p:nvPr/>
            </p:nvSpPr>
            <p:spPr bwMode="auto">
              <a:xfrm>
                <a:off x="3093" y="2516"/>
                <a:ext cx="24" cy="21"/>
              </a:xfrm>
              <a:custGeom>
                <a:avLst/>
                <a:gdLst>
                  <a:gd name="T0" fmla="*/ 8 w 19"/>
                  <a:gd name="T1" fmla="*/ 0 h 16"/>
                  <a:gd name="T2" fmla="*/ 6 w 19"/>
                  <a:gd name="T3" fmla="*/ 16 h 16"/>
                  <a:gd name="T4" fmla="*/ 8 w 19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6">
                    <a:moveTo>
                      <a:pt x="8" y="0"/>
                    </a:moveTo>
                    <a:cubicBezTo>
                      <a:pt x="19" y="4"/>
                      <a:pt x="15" y="13"/>
                      <a:pt x="6" y="16"/>
                    </a:cubicBezTo>
                    <a:cubicBezTo>
                      <a:pt x="2" y="9"/>
                      <a:pt x="0" y="4"/>
                      <a:pt x="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7" name="Freeform 11"/>
              <p:cNvSpPr>
                <a:spLocks/>
              </p:cNvSpPr>
              <p:nvPr/>
            </p:nvSpPr>
            <p:spPr bwMode="auto">
              <a:xfrm>
                <a:off x="3095" y="2539"/>
                <a:ext cx="32" cy="15"/>
              </a:xfrm>
              <a:custGeom>
                <a:avLst/>
                <a:gdLst>
                  <a:gd name="T0" fmla="*/ 9 w 26"/>
                  <a:gd name="T1" fmla="*/ 0 h 12"/>
                  <a:gd name="T2" fmla="*/ 15 w 26"/>
                  <a:gd name="T3" fmla="*/ 12 h 12"/>
                  <a:gd name="T4" fmla="*/ 9 w 26"/>
                  <a:gd name="T5" fmla="*/ 10 h 12"/>
                  <a:gd name="T6" fmla="*/ 9 w 2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2">
                    <a:moveTo>
                      <a:pt x="9" y="0"/>
                    </a:moveTo>
                    <a:cubicBezTo>
                      <a:pt x="19" y="2"/>
                      <a:pt x="26" y="5"/>
                      <a:pt x="15" y="12"/>
                    </a:cubicBezTo>
                    <a:cubicBezTo>
                      <a:pt x="13" y="11"/>
                      <a:pt x="10" y="11"/>
                      <a:pt x="9" y="10"/>
                    </a:cubicBezTo>
                    <a:cubicBezTo>
                      <a:pt x="0" y="1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8" name="Freeform 12"/>
              <p:cNvSpPr>
                <a:spLocks/>
              </p:cNvSpPr>
              <p:nvPr/>
            </p:nvSpPr>
            <p:spPr bwMode="auto">
              <a:xfrm>
                <a:off x="3119" y="2577"/>
                <a:ext cx="18" cy="18"/>
              </a:xfrm>
              <a:custGeom>
                <a:avLst/>
                <a:gdLst>
                  <a:gd name="T0" fmla="*/ 3 w 14"/>
                  <a:gd name="T1" fmla="*/ 6 h 14"/>
                  <a:gd name="T2" fmla="*/ 11 w 14"/>
                  <a:gd name="T3" fmla="*/ 14 h 14"/>
                  <a:gd name="T4" fmla="*/ 1 w 14"/>
                  <a:gd name="T5" fmla="*/ 12 h 14"/>
                  <a:gd name="T6" fmla="*/ 3 w 14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3" y="6"/>
                    </a:moveTo>
                    <a:cubicBezTo>
                      <a:pt x="12" y="0"/>
                      <a:pt x="14" y="5"/>
                      <a:pt x="11" y="14"/>
                    </a:cubicBezTo>
                    <a:cubicBezTo>
                      <a:pt x="8" y="13"/>
                      <a:pt x="3" y="14"/>
                      <a:pt x="1" y="12"/>
                    </a:cubicBezTo>
                    <a:cubicBezTo>
                      <a:pt x="0" y="11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9" name="Freeform 13"/>
              <p:cNvSpPr>
                <a:spLocks/>
              </p:cNvSpPr>
              <p:nvPr/>
            </p:nvSpPr>
            <p:spPr bwMode="auto">
              <a:xfrm>
                <a:off x="3409" y="2662"/>
                <a:ext cx="27" cy="26"/>
              </a:xfrm>
              <a:custGeom>
                <a:avLst/>
                <a:gdLst>
                  <a:gd name="T0" fmla="*/ 11 w 22"/>
                  <a:gd name="T1" fmla="*/ 0 h 20"/>
                  <a:gd name="T2" fmla="*/ 9 w 22"/>
                  <a:gd name="T3" fmla="*/ 20 h 20"/>
                  <a:gd name="T4" fmla="*/ 11 w 2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cubicBezTo>
                      <a:pt x="14" y="9"/>
                      <a:pt x="22" y="16"/>
                      <a:pt x="9" y="20"/>
                    </a:cubicBezTo>
                    <a:cubicBezTo>
                      <a:pt x="0" y="11"/>
                      <a:pt x="4" y="10"/>
                      <a:pt x="11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0" name="Freeform 14"/>
              <p:cNvSpPr>
                <a:spLocks/>
              </p:cNvSpPr>
              <p:nvPr/>
            </p:nvSpPr>
            <p:spPr bwMode="auto">
              <a:xfrm>
                <a:off x="3296" y="2559"/>
                <a:ext cx="27" cy="32"/>
              </a:xfrm>
              <a:custGeom>
                <a:avLst/>
                <a:gdLst>
                  <a:gd name="T0" fmla="*/ 2 w 22"/>
                  <a:gd name="T1" fmla="*/ 6 h 25"/>
                  <a:gd name="T2" fmla="*/ 22 w 22"/>
                  <a:gd name="T3" fmla="*/ 10 h 25"/>
                  <a:gd name="T4" fmla="*/ 2 w 22"/>
                  <a:gd name="T5" fmla="*/ 20 h 25"/>
                  <a:gd name="T6" fmla="*/ 2 w 22"/>
                  <a:gd name="T7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5">
                    <a:moveTo>
                      <a:pt x="2" y="6"/>
                    </a:moveTo>
                    <a:cubicBezTo>
                      <a:pt x="11" y="0"/>
                      <a:pt x="16" y="1"/>
                      <a:pt x="22" y="10"/>
                    </a:cubicBezTo>
                    <a:cubicBezTo>
                      <a:pt x="19" y="25"/>
                      <a:pt x="16" y="22"/>
                      <a:pt x="2" y="20"/>
                    </a:cubicBezTo>
                    <a:cubicBezTo>
                      <a:pt x="0" y="13"/>
                      <a:pt x="2" y="13"/>
                      <a:pt x="2" y="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1" name="Freeform 15"/>
              <p:cNvSpPr>
                <a:spLocks/>
              </p:cNvSpPr>
              <p:nvPr/>
            </p:nvSpPr>
            <p:spPr bwMode="auto">
              <a:xfrm>
                <a:off x="3318" y="2534"/>
                <a:ext cx="25" cy="23"/>
              </a:xfrm>
              <a:custGeom>
                <a:avLst/>
                <a:gdLst>
                  <a:gd name="T0" fmla="*/ 6 w 20"/>
                  <a:gd name="T1" fmla="*/ 18 h 18"/>
                  <a:gd name="T2" fmla="*/ 10 w 20"/>
                  <a:gd name="T3" fmla="*/ 0 h 18"/>
                  <a:gd name="T4" fmla="*/ 12 w 20"/>
                  <a:gd name="T5" fmla="*/ 18 h 18"/>
                  <a:gd name="T6" fmla="*/ 6 w 2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6" y="18"/>
                    </a:moveTo>
                    <a:cubicBezTo>
                      <a:pt x="1" y="10"/>
                      <a:pt x="0" y="3"/>
                      <a:pt x="10" y="0"/>
                    </a:cubicBezTo>
                    <a:cubicBezTo>
                      <a:pt x="20" y="3"/>
                      <a:pt x="15" y="10"/>
                      <a:pt x="12" y="18"/>
                    </a:cubicBezTo>
                    <a:cubicBezTo>
                      <a:pt x="5" y="16"/>
                      <a:pt x="6" y="14"/>
                      <a:pt x="6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2" name="Freeform 16"/>
              <p:cNvSpPr>
                <a:spLocks/>
              </p:cNvSpPr>
              <p:nvPr/>
            </p:nvSpPr>
            <p:spPr bwMode="auto">
              <a:xfrm>
                <a:off x="3275" y="2354"/>
                <a:ext cx="19" cy="29"/>
              </a:xfrm>
              <a:custGeom>
                <a:avLst/>
                <a:gdLst>
                  <a:gd name="T0" fmla="*/ 5 w 15"/>
                  <a:gd name="T1" fmla="*/ 11 h 23"/>
                  <a:gd name="T2" fmla="*/ 15 w 15"/>
                  <a:gd name="T3" fmla="*/ 5 h 23"/>
                  <a:gd name="T4" fmla="*/ 13 w 15"/>
                  <a:gd name="T5" fmla="*/ 17 h 23"/>
                  <a:gd name="T6" fmla="*/ 5 w 15"/>
                  <a:gd name="T7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3">
                    <a:moveTo>
                      <a:pt x="5" y="11"/>
                    </a:moveTo>
                    <a:cubicBezTo>
                      <a:pt x="2" y="1"/>
                      <a:pt x="7" y="0"/>
                      <a:pt x="15" y="5"/>
                    </a:cubicBezTo>
                    <a:cubicBezTo>
                      <a:pt x="14" y="9"/>
                      <a:pt x="15" y="13"/>
                      <a:pt x="13" y="17"/>
                    </a:cubicBezTo>
                    <a:cubicBezTo>
                      <a:pt x="9" y="23"/>
                      <a:pt x="0" y="16"/>
                      <a:pt x="5" y="1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3" name="Freeform 17"/>
              <p:cNvSpPr>
                <a:spLocks/>
              </p:cNvSpPr>
              <p:nvPr/>
            </p:nvSpPr>
            <p:spPr bwMode="auto">
              <a:xfrm>
                <a:off x="3493" y="2455"/>
                <a:ext cx="25" cy="29"/>
              </a:xfrm>
              <a:custGeom>
                <a:avLst/>
                <a:gdLst>
                  <a:gd name="T0" fmla="*/ 3 w 20"/>
                  <a:gd name="T1" fmla="*/ 13 h 23"/>
                  <a:gd name="T2" fmla="*/ 11 w 20"/>
                  <a:gd name="T3" fmla="*/ 3 h 23"/>
                  <a:gd name="T4" fmla="*/ 7 w 20"/>
                  <a:gd name="T5" fmla="*/ 19 h 23"/>
                  <a:gd name="T6" fmla="*/ 3 w 20"/>
                  <a:gd name="T7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3" y="13"/>
                    </a:moveTo>
                    <a:cubicBezTo>
                      <a:pt x="0" y="5"/>
                      <a:pt x="2" y="0"/>
                      <a:pt x="11" y="3"/>
                    </a:cubicBezTo>
                    <a:cubicBezTo>
                      <a:pt x="16" y="10"/>
                      <a:pt x="20" y="23"/>
                      <a:pt x="7" y="19"/>
                    </a:cubicBezTo>
                    <a:cubicBezTo>
                      <a:pt x="6" y="17"/>
                      <a:pt x="3" y="13"/>
                      <a:pt x="3" y="1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4" name="Freeform 18"/>
              <p:cNvSpPr>
                <a:spLocks/>
              </p:cNvSpPr>
              <p:nvPr/>
            </p:nvSpPr>
            <p:spPr bwMode="auto">
              <a:xfrm>
                <a:off x="2878" y="2289"/>
                <a:ext cx="37" cy="53"/>
              </a:xfrm>
              <a:custGeom>
                <a:avLst/>
                <a:gdLst>
                  <a:gd name="T0" fmla="*/ 16 w 30"/>
                  <a:gd name="T1" fmla="*/ 33 h 42"/>
                  <a:gd name="T2" fmla="*/ 8 w 30"/>
                  <a:gd name="T3" fmla="*/ 21 h 42"/>
                  <a:gd name="T4" fmla="*/ 0 w 30"/>
                  <a:gd name="T5" fmla="*/ 9 h 42"/>
                  <a:gd name="T6" fmla="*/ 16 w 30"/>
                  <a:gd name="T7" fmla="*/ 3 h 42"/>
                  <a:gd name="T8" fmla="*/ 30 w 30"/>
                  <a:gd name="T9" fmla="*/ 23 h 42"/>
                  <a:gd name="T10" fmla="*/ 28 w 30"/>
                  <a:gd name="T11" fmla="*/ 31 h 42"/>
                  <a:gd name="T12" fmla="*/ 16 w 30"/>
                  <a:gd name="T13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2">
                    <a:moveTo>
                      <a:pt x="16" y="33"/>
                    </a:moveTo>
                    <a:cubicBezTo>
                      <a:pt x="3" y="20"/>
                      <a:pt x="15" y="34"/>
                      <a:pt x="8" y="21"/>
                    </a:cubicBezTo>
                    <a:cubicBezTo>
                      <a:pt x="6" y="17"/>
                      <a:pt x="0" y="9"/>
                      <a:pt x="0" y="9"/>
                    </a:cubicBezTo>
                    <a:cubicBezTo>
                      <a:pt x="5" y="1"/>
                      <a:pt x="7" y="0"/>
                      <a:pt x="16" y="3"/>
                    </a:cubicBezTo>
                    <a:cubicBezTo>
                      <a:pt x="25" y="16"/>
                      <a:pt x="10" y="16"/>
                      <a:pt x="30" y="23"/>
                    </a:cubicBezTo>
                    <a:cubicBezTo>
                      <a:pt x="29" y="26"/>
                      <a:pt x="30" y="29"/>
                      <a:pt x="28" y="31"/>
                    </a:cubicBezTo>
                    <a:cubicBezTo>
                      <a:pt x="15" y="42"/>
                      <a:pt x="16" y="38"/>
                      <a:pt x="16" y="3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5" name="Freeform 19"/>
              <p:cNvSpPr>
                <a:spLocks/>
              </p:cNvSpPr>
              <p:nvPr/>
            </p:nvSpPr>
            <p:spPr bwMode="auto">
              <a:xfrm>
                <a:off x="2435" y="2338"/>
                <a:ext cx="31" cy="20"/>
              </a:xfrm>
              <a:custGeom>
                <a:avLst/>
                <a:gdLst>
                  <a:gd name="T0" fmla="*/ 15 w 25"/>
                  <a:gd name="T1" fmla="*/ 16 h 16"/>
                  <a:gd name="T2" fmla="*/ 3 w 25"/>
                  <a:gd name="T3" fmla="*/ 8 h 16"/>
                  <a:gd name="T4" fmla="*/ 15 w 25"/>
                  <a:gd name="T5" fmla="*/ 0 h 16"/>
                  <a:gd name="T6" fmla="*/ 15 w 25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6">
                    <a:moveTo>
                      <a:pt x="15" y="16"/>
                    </a:moveTo>
                    <a:cubicBezTo>
                      <a:pt x="10" y="15"/>
                      <a:pt x="0" y="12"/>
                      <a:pt x="3" y="8"/>
                    </a:cubicBezTo>
                    <a:cubicBezTo>
                      <a:pt x="6" y="4"/>
                      <a:pt x="15" y="0"/>
                      <a:pt x="15" y="0"/>
                    </a:cubicBezTo>
                    <a:cubicBezTo>
                      <a:pt x="17" y="3"/>
                      <a:pt x="25" y="16"/>
                      <a:pt x="15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6" name="Freeform 20"/>
              <p:cNvSpPr>
                <a:spLocks/>
              </p:cNvSpPr>
              <p:nvPr/>
            </p:nvSpPr>
            <p:spPr bwMode="auto">
              <a:xfrm>
                <a:off x="2302" y="2363"/>
                <a:ext cx="81" cy="58"/>
              </a:xfrm>
              <a:custGeom>
                <a:avLst/>
                <a:gdLst>
                  <a:gd name="T0" fmla="*/ 14 w 65"/>
                  <a:gd name="T1" fmla="*/ 24 h 46"/>
                  <a:gd name="T2" fmla="*/ 30 w 65"/>
                  <a:gd name="T3" fmla="*/ 4 h 46"/>
                  <a:gd name="T4" fmla="*/ 42 w 65"/>
                  <a:gd name="T5" fmla="*/ 0 h 46"/>
                  <a:gd name="T6" fmla="*/ 58 w 65"/>
                  <a:gd name="T7" fmla="*/ 12 h 46"/>
                  <a:gd name="T8" fmla="*/ 32 w 65"/>
                  <a:gd name="T9" fmla="*/ 26 h 46"/>
                  <a:gd name="T10" fmla="*/ 12 w 65"/>
                  <a:gd name="T11" fmla="*/ 46 h 46"/>
                  <a:gd name="T12" fmla="*/ 8 w 65"/>
                  <a:gd name="T13" fmla="*/ 20 h 46"/>
                  <a:gd name="T14" fmla="*/ 12 w 65"/>
                  <a:gd name="T15" fmla="*/ 14 h 46"/>
                  <a:gd name="T16" fmla="*/ 14 w 65"/>
                  <a:gd name="T17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6">
                    <a:moveTo>
                      <a:pt x="14" y="24"/>
                    </a:moveTo>
                    <a:cubicBezTo>
                      <a:pt x="18" y="13"/>
                      <a:pt x="16" y="9"/>
                      <a:pt x="30" y="4"/>
                    </a:cubicBezTo>
                    <a:cubicBezTo>
                      <a:pt x="34" y="3"/>
                      <a:pt x="42" y="0"/>
                      <a:pt x="42" y="0"/>
                    </a:cubicBezTo>
                    <a:cubicBezTo>
                      <a:pt x="50" y="1"/>
                      <a:pt x="65" y="0"/>
                      <a:pt x="58" y="12"/>
                    </a:cubicBezTo>
                    <a:cubicBezTo>
                      <a:pt x="53" y="21"/>
                      <a:pt x="40" y="21"/>
                      <a:pt x="32" y="26"/>
                    </a:cubicBezTo>
                    <a:cubicBezTo>
                      <a:pt x="26" y="35"/>
                      <a:pt x="23" y="42"/>
                      <a:pt x="12" y="46"/>
                    </a:cubicBezTo>
                    <a:cubicBezTo>
                      <a:pt x="0" y="42"/>
                      <a:pt x="5" y="30"/>
                      <a:pt x="8" y="20"/>
                    </a:cubicBezTo>
                    <a:cubicBezTo>
                      <a:pt x="9" y="18"/>
                      <a:pt x="10" y="13"/>
                      <a:pt x="12" y="14"/>
                    </a:cubicBezTo>
                    <a:cubicBezTo>
                      <a:pt x="15" y="16"/>
                      <a:pt x="13" y="21"/>
                      <a:pt x="14" y="2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7" name="Freeform 21"/>
              <p:cNvSpPr>
                <a:spLocks/>
              </p:cNvSpPr>
              <p:nvPr/>
            </p:nvSpPr>
            <p:spPr bwMode="auto">
              <a:xfrm>
                <a:off x="2216" y="2357"/>
                <a:ext cx="85" cy="59"/>
              </a:xfrm>
              <a:custGeom>
                <a:avLst/>
                <a:gdLst>
                  <a:gd name="T0" fmla="*/ 0 w 69"/>
                  <a:gd name="T1" fmla="*/ 31 h 47"/>
                  <a:gd name="T2" fmla="*/ 18 w 69"/>
                  <a:gd name="T3" fmla="*/ 25 h 47"/>
                  <a:gd name="T4" fmla="*/ 52 w 69"/>
                  <a:gd name="T5" fmla="*/ 1 h 47"/>
                  <a:gd name="T6" fmla="*/ 64 w 69"/>
                  <a:gd name="T7" fmla="*/ 3 h 47"/>
                  <a:gd name="T8" fmla="*/ 50 w 69"/>
                  <a:gd name="T9" fmla="*/ 19 h 47"/>
                  <a:gd name="T10" fmla="*/ 28 w 69"/>
                  <a:gd name="T11" fmla="*/ 33 h 47"/>
                  <a:gd name="T12" fmla="*/ 22 w 69"/>
                  <a:gd name="T13" fmla="*/ 47 h 47"/>
                  <a:gd name="T14" fmla="*/ 16 w 69"/>
                  <a:gd name="T15" fmla="*/ 45 h 47"/>
                  <a:gd name="T16" fmla="*/ 12 w 69"/>
                  <a:gd name="T17" fmla="*/ 39 h 47"/>
                  <a:gd name="T18" fmla="*/ 0 w 69"/>
                  <a:gd name="T19" fmla="*/ 35 h 47"/>
                  <a:gd name="T20" fmla="*/ 0 w 69"/>
                  <a:gd name="T21" fmla="*/ 3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7">
                    <a:moveTo>
                      <a:pt x="0" y="31"/>
                    </a:moveTo>
                    <a:cubicBezTo>
                      <a:pt x="7" y="24"/>
                      <a:pt x="9" y="22"/>
                      <a:pt x="18" y="25"/>
                    </a:cubicBezTo>
                    <a:cubicBezTo>
                      <a:pt x="25" y="4"/>
                      <a:pt x="36" y="12"/>
                      <a:pt x="52" y="1"/>
                    </a:cubicBezTo>
                    <a:cubicBezTo>
                      <a:pt x="56" y="2"/>
                      <a:pt x="61" y="0"/>
                      <a:pt x="64" y="3"/>
                    </a:cubicBezTo>
                    <a:cubicBezTo>
                      <a:pt x="69" y="8"/>
                      <a:pt x="50" y="19"/>
                      <a:pt x="50" y="19"/>
                    </a:cubicBezTo>
                    <a:cubicBezTo>
                      <a:pt x="46" y="31"/>
                      <a:pt x="35" y="22"/>
                      <a:pt x="28" y="33"/>
                    </a:cubicBezTo>
                    <a:cubicBezTo>
                      <a:pt x="31" y="41"/>
                      <a:pt x="31" y="44"/>
                      <a:pt x="22" y="47"/>
                    </a:cubicBezTo>
                    <a:cubicBezTo>
                      <a:pt x="20" y="46"/>
                      <a:pt x="18" y="46"/>
                      <a:pt x="16" y="45"/>
                    </a:cubicBezTo>
                    <a:cubicBezTo>
                      <a:pt x="14" y="43"/>
                      <a:pt x="14" y="40"/>
                      <a:pt x="12" y="39"/>
                    </a:cubicBezTo>
                    <a:cubicBezTo>
                      <a:pt x="8" y="37"/>
                      <a:pt x="0" y="35"/>
                      <a:pt x="0" y="35"/>
                    </a:cubicBezTo>
                    <a:cubicBezTo>
                      <a:pt x="2" y="26"/>
                      <a:pt x="3" y="25"/>
                      <a:pt x="0" y="3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8" name="Freeform 22"/>
              <p:cNvSpPr>
                <a:spLocks/>
              </p:cNvSpPr>
              <p:nvPr/>
            </p:nvSpPr>
            <p:spPr bwMode="auto">
              <a:xfrm>
                <a:off x="1761" y="2031"/>
                <a:ext cx="439" cy="348"/>
              </a:xfrm>
              <a:custGeom>
                <a:avLst/>
                <a:gdLst>
                  <a:gd name="T0" fmla="*/ 10 w 355"/>
                  <a:gd name="T1" fmla="*/ 4 h 277"/>
                  <a:gd name="T2" fmla="*/ 36 w 355"/>
                  <a:gd name="T3" fmla="*/ 18 h 277"/>
                  <a:gd name="T4" fmla="*/ 46 w 355"/>
                  <a:gd name="T5" fmla="*/ 30 h 277"/>
                  <a:gd name="T6" fmla="*/ 76 w 355"/>
                  <a:gd name="T7" fmla="*/ 52 h 277"/>
                  <a:gd name="T8" fmla="*/ 92 w 355"/>
                  <a:gd name="T9" fmla="*/ 66 h 277"/>
                  <a:gd name="T10" fmla="*/ 122 w 355"/>
                  <a:gd name="T11" fmla="*/ 98 h 277"/>
                  <a:gd name="T12" fmla="*/ 136 w 355"/>
                  <a:gd name="T13" fmla="*/ 128 h 277"/>
                  <a:gd name="T14" fmla="*/ 148 w 355"/>
                  <a:gd name="T15" fmla="*/ 132 h 277"/>
                  <a:gd name="T16" fmla="*/ 154 w 355"/>
                  <a:gd name="T17" fmla="*/ 150 h 277"/>
                  <a:gd name="T18" fmla="*/ 176 w 355"/>
                  <a:gd name="T19" fmla="*/ 152 h 277"/>
                  <a:gd name="T20" fmla="*/ 170 w 355"/>
                  <a:gd name="T21" fmla="*/ 196 h 277"/>
                  <a:gd name="T22" fmla="*/ 180 w 355"/>
                  <a:gd name="T23" fmla="*/ 224 h 277"/>
                  <a:gd name="T24" fmla="*/ 198 w 355"/>
                  <a:gd name="T25" fmla="*/ 232 h 277"/>
                  <a:gd name="T26" fmla="*/ 216 w 355"/>
                  <a:gd name="T27" fmla="*/ 234 h 277"/>
                  <a:gd name="T28" fmla="*/ 236 w 355"/>
                  <a:gd name="T29" fmla="*/ 242 h 277"/>
                  <a:gd name="T30" fmla="*/ 254 w 355"/>
                  <a:gd name="T31" fmla="*/ 236 h 277"/>
                  <a:gd name="T32" fmla="*/ 272 w 355"/>
                  <a:gd name="T33" fmla="*/ 248 h 277"/>
                  <a:gd name="T34" fmla="*/ 296 w 355"/>
                  <a:gd name="T35" fmla="*/ 256 h 277"/>
                  <a:gd name="T36" fmla="*/ 314 w 355"/>
                  <a:gd name="T37" fmla="*/ 264 h 277"/>
                  <a:gd name="T38" fmla="*/ 352 w 355"/>
                  <a:gd name="T39" fmla="*/ 266 h 277"/>
                  <a:gd name="T40" fmla="*/ 342 w 355"/>
                  <a:gd name="T41" fmla="*/ 274 h 277"/>
                  <a:gd name="T42" fmla="*/ 322 w 355"/>
                  <a:gd name="T43" fmla="*/ 272 h 277"/>
                  <a:gd name="T44" fmla="*/ 300 w 355"/>
                  <a:gd name="T45" fmla="*/ 270 h 277"/>
                  <a:gd name="T46" fmla="*/ 288 w 355"/>
                  <a:gd name="T47" fmla="*/ 266 h 277"/>
                  <a:gd name="T48" fmla="*/ 252 w 355"/>
                  <a:gd name="T49" fmla="*/ 264 h 277"/>
                  <a:gd name="T50" fmla="*/ 234 w 355"/>
                  <a:gd name="T51" fmla="*/ 260 h 277"/>
                  <a:gd name="T52" fmla="*/ 172 w 355"/>
                  <a:gd name="T53" fmla="*/ 242 h 277"/>
                  <a:gd name="T54" fmla="*/ 160 w 355"/>
                  <a:gd name="T55" fmla="*/ 216 h 277"/>
                  <a:gd name="T56" fmla="*/ 126 w 355"/>
                  <a:gd name="T57" fmla="*/ 200 h 277"/>
                  <a:gd name="T58" fmla="*/ 108 w 355"/>
                  <a:gd name="T59" fmla="*/ 186 h 277"/>
                  <a:gd name="T60" fmla="*/ 94 w 355"/>
                  <a:gd name="T61" fmla="*/ 158 h 277"/>
                  <a:gd name="T62" fmla="*/ 68 w 355"/>
                  <a:gd name="T63" fmla="*/ 108 h 277"/>
                  <a:gd name="T64" fmla="*/ 64 w 355"/>
                  <a:gd name="T65" fmla="*/ 102 h 277"/>
                  <a:gd name="T66" fmla="*/ 58 w 355"/>
                  <a:gd name="T67" fmla="*/ 100 h 277"/>
                  <a:gd name="T68" fmla="*/ 54 w 355"/>
                  <a:gd name="T69" fmla="*/ 88 h 277"/>
                  <a:gd name="T70" fmla="*/ 38 w 355"/>
                  <a:gd name="T71" fmla="*/ 58 h 277"/>
                  <a:gd name="T72" fmla="*/ 20 w 355"/>
                  <a:gd name="T73" fmla="*/ 40 h 277"/>
                  <a:gd name="T74" fmla="*/ 4 w 355"/>
                  <a:gd name="T75" fmla="*/ 22 h 277"/>
                  <a:gd name="T76" fmla="*/ 10 w 355"/>
                  <a:gd name="T77" fmla="*/ 2 h 277"/>
                  <a:gd name="T78" fmla="*/ 10 w 355"/>
                  <a:gd name="T79" fmla="*/ 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277">
                    <a:moveTo>
                      <a:pt x="10" y="4"/>
                    </a:moveTo>
                    <a:cubicBezTo>
                      <a:pt x="22" y="0"/>
                      <a:pt x="24" y="14"/>
                      <a:pt x="36" y="18"/>
                    </a:cubicBezTo>
                    <a:cubicBezTo>
                      <a:pt x="37" y="19"/>
                      <a:pt x="45" y="29"/>
                      <a:pt x="46" y="30"/>
                    </a:cubicBezTo>
                    <a:cubicBezTo>
                      <a:pt x="56" y="40"/>
                      <a:pt x="67" y="38"/>
                      <a:pt x="76" y="52"/>
                    </a:cubicBezTo>
                    <a:cubicBezTo>
                      <a:pt x="80" y="58"/>
                      <a:pt x="92" y="66"/>
                      <a:pt x="92" y="66"/>
                    </a:cubicBezTo>
                    <a:cubicBezTo>
                      <a:pt x="96" y="79"/>
                      <a:pt x="112" y="88"/>
                      <a:pt x="122" y="98"/>
                    </a:cubicBezTo>
                    <a:cubicBezTo>
                      <a:pt x="124" y="105"/>
                      <a:pt x="130" y="124"/>
                      <a:pt x="136" y="128"/>
                    </a:cubicBezTo>
                    <a:cubicBezTo>
                      <a:pt x="140" y="130"/>
                      <a:pt x="148" y="132"/>
                      <a:pt x="148" y="132"/>
                    </a:cubicBezTo>
                    <a:cubicBezTo>
                      <a:pt x="150" y="138"/>
                      <a:pt x="154" y="150"/>
                      <a:pt x="154" y="150"/>
                    </a:cubicBezTo>
                    <a:cubicBezTo>
                      <a:pt x="161" y="139"/>
                      <a:pt x="168" y="144"/>
                      <a:pt x="176" y="152"/>
                    </a:cubicBezTo>
                    <a:cubicBezTo>
                      <a:pt x="174" y="167"/>
                      <a:pt x="173" y="181"/>
                      <a:pt x="170" y="196"/>
                    </a:cubicBezTo>
                    <a:cubicBezTo>
                      <a:pt x="171" y="202"/>
                      <a:pt x="174" y="220"/>
                      <a:pt x="180" y="224"/>
                    </a:cubicBezTo>
                    <a:cubicBezTo>
                      <a:pt x="185" y="228"/>
                      <a:pt x="193" y="228"/>
                      <a:pt x="198" y="232"/>
                    </a:cubicBezTo>
                    <a:cubicBezTo>
                      <a:pt x="204" y="230"/>
                      <a:pt x="216" y="234"/>
                      <a:pt x="216" y="234"/>
                    </a:cubicBezTo>
                    <a:cubicBezTo>
                      <a:pt x="223" y="241"/>
                      <a:pt x="225" y="245"/>
                      <a:pt x="236" y="242"/>
                    </a:cubicBezTo>
                    <a:cubicBezTo>
                      <a:pt x="242" y="240"/>
                      <a:pt x="254" y="236"/>
                      <a:pt x="254" y="236"/>
                    </a:cubicBezTo>
                    <a:cubicBezTo>
                      <a:pt x="260" y="240"/>
                      <a:pt x="265" y="246"/>
                      <a:pt x="272" y="248"/>
                    </a:cubicBezTo>
                    <a:cubicBezTo>
                      <a:pt x="277" y="250"/>
                      <a:pt x="291" y="252"/>
                      <a:pt x="296" y="256"/>
                    </a:cubicBezTo>
                    <a:cubicBezTo>
                      <a:pt x="301" y="260"/>
                      <a:pt x="314" y="264"/>
                      <a:pt x="314" y="264"/>
                    </a:cubicBezTo>
                    <a:cubicBezTo>
                      <a:pt x="330" y="263"/>
                      <a:pt x="338" y="261"/>
                      <a:pt x="352" y="266"/>
                    </a:cubicBezTo>
                    <a:cubicBezTo>
                      <a:pt x="355" y="275"/>
                      <a:pt x="350" y="277"/>
                      <a:pt x="342" y="274"/>
                    </a:cubicBezTo>
                    <a:cubicBezTo>
                      <a:pt x="336" y="276"/>
                      <a:pt x="322" y="272"/>
                      <a:pt x="322" y="272"/>
                    </a:cubicBezTo>
                    <a:cubicBezTo>
                      <a:pt x="314" y="275"/>
                      <a:pt x="308" y="272"/>
                      <a:pt x="300" y="270"/>
                    </a:cubicBezTo>
                    <a:cubicBezTo>
                      <a:pt x="296" y="269"/>
                      <a:pt x="288" y="266"/>
                      <a:pt x="288" y="266"/>
                    </a:cubicBezTo>
                    <a:cubicBezTo>
                      <a:pt x="276" y="270"/>
                      <a:pt x="264" y="266"/>
                      <a:pt x="252" y="264"/>
                    </a:cubicBezTo>
                    <a:cubicBezTo>
                      <a:pt x="245" y="259"/>
                      <a:pt x="242" y="257"/>
                      <a:pt x="234" y="260"/>
                    </a:cubicBezTo>
                    <a:cubicBezTo>
                      <a:pt x="211" y="252"/>
                      <a:pt x="192" y="256"/>
                      <a:pt x="172" y="242"/>
                    </a:cubicBezTo>
                    <a:cubicBezTo>
                      <a:pt x="165" y="231"/>
                      <a:pt x="176" y="221"/>
                      <a:pt x="160" y="216"/>
                    </a:cubicBezTo>
                    <a:cubicBezTo>
                      <a:pt x="154" y="233"/>
                      <a:pt x="136" y="203"/>
                      <a:pt x="126" y="200"/>
                    </a:cubicBezTo>
                    <a:cubicBezTo>
                      <a:pt x="120" y="196"/>
                      <a:pt x="114" y="190"/>
                      <a:pt x="108" y="186"/>
                    </a:cubicBezTo>
                    <a:cubicBezTo>
                      <a:pt x="104" y="175"/>
                      <a:pt x="104" y="165"/>
                      <a:pt x="94" y="158"/>
                    </a:cubicBezTo>
                    <a:cubicBezTo>
                      <a:pt x="83" y="142"/>
                      <a:pt x="85" y="119"/>
                      <a:pt x="68" y="108"/>
                    </a:cubicBezTo>
                    <a:cubicBezTo>
                      <a:pt x="67" y="106"/>
                      <a:pt x="66" y="104"/>
                      <a:pt x="64" y="102"/>
                    </a:cubicBezTo>
                    <a:cubicBezTo>
                      <a:pt x="62" y="101"/>
                      <a:pt x="59" y="102"/>
                      <a:pt x="58" y="100"/>
                    </a:cubicBezTo>
                    <a:cubicBezTo>
                      <a:pt x="56" y="97"/>
                      <a:pt x="54" y="88"/>
                      <a:pt x="54" y="88"/>
                    </a:cubicBezTo>
                    <a:cubicBezTo>
                      <a:pt x="59" y="73"/>
                      <a:pt x="52" y="61"/>
                      <a:pt x="38" y="58"/>
                    </a:cubicBezTo>
                    <a:cubicBezTo>
                      <a:pt x="32" y="49"/>
                      <a:pt x="31" y="44"/>
                      <a:pt x="20" y="40"/>
                    </a:cubicBezTo>
                    <a:cubicBezTo>
                      <a:pt x="16" y="27"/>
                      <a:pt x="16" y="26"/>
                      <a:pt x="4" y="22"/>
                    </a:cubicBezTo>
                    <a:cubicBezTo>
                      <a:pt x="1" y="13"/>
                      <a:pt x="0" y="5"/>
                      <a:pt x="10" y="2"/>
                    </a:cubicBezTo>
                    <a:cubicBezTo>
                      <a:pt x="18" y="5"/>
                      <a:pt x="18" y="4"/>
                      <a:pt x="10" y="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9" name="Freeform 23"/>
              <p:cNvSpPr>
                <a:spLocks/>
              </p:cNvSpPr>
              <p:nvPr/>
            </p:nvSpPr>
            <p:spPr bwMode="auto">
              <a:xfrm>
                <a:off x="2030" y="2006"/>
                <a:ext cx="193" cy="259"/>
              </a:xfrm>
              <a:custGeom>
                <a:avLst/>
                <a:gdLst>
                  <a:gd name="T0" fmla="*/ 54 w 156"/>
                  <a:gd name="T1" fmla="*/ 66 h 206"/>
                  <a:gd name="T2" fmla="*/ 66 w 156"/>
                  <a:gd name="T3" fmla="*/ 58 h 206"/>
                  <a:gd name="T4" fmla="*/ 68 w 156"/>
                  <a:gd name="T5" fmla="*/ 52 h 206"/>
                  <a:gd name="T6" fmla="*/ 80 w 156"/>
                  <a:gd name="T7" fmla="*/ 44 h 206"/>
                  <a:gd name="T8" fmla="*/ 106 w 156"/>
                  <a:gd name="T9" fmla="*/ 22 h 206"/>
                  <a:gd name="T10" fmla="*/ 112 w 156"/>
                  <a:gd name="T11" fmla="*/ 4 h 206"/>
                  <a:gd name="T12" fmla="*/ 124 w 156"/>
                  <a:gd name="T13" fmla="*/ 0 h 206"/>
                  <a:gd name="T14" fmla="*/ 150 w 156"/>
                  <a:gd name="T15" fmla="*/ 28 h 206"/>
                  <a:gd name="T16" fmla="*/ 146 w 156"/>
                  <a:gd name="T17" fmla="*/ 44 h 206"/>
                  <a:gd name="T18" fmla="*/ 126 w 156"/>
                  <a:gd name="T19" fmla="*/ 64 h 206"/>
                  <a:gd name="T20" fmla="*/ 132 w 156"/>
                  <a:gd name="T21" fmla="*/ 94 h 206"/>
                  <a:gd name="T22" fmla="*/ 142 w 156"/>
                  <a:gd name="T23" fmla="*/ 110 h 206"/>
                  <a:gd name="T24" fmla="*/ 146 w 156"/>
                  <a:gd name="T25" fmla="*/ 128 h 206"/>
                  <a:gd name="T26" fmla="*/ 128 w 156"/>
                  <a:gd name="T27" fmla="*/ 128 h 206"/>
                  <a:gd name="T28" fmla="*/ 116 w 156"/>
                  <a:gd name="T29" fmla="*/ 146 h 206"/>
                  <a:gd name="T30" fmla="*/ 104 w 156"/>
                  <a:gd name="T31" fmla="*/ 156 h 206"/>
                  <a:gd name="T32" fmla="*/ 100 w 156"/>
                  <a:gd name="T33" fmla="*/ 198 h 206"/>
                  <a:gd name="T34" fmla="*/ 88 w 156"/>
                  <a:gd name="T35" fmla="*/ 202 h 206"/>
                  <a:gd name="T36" fmla="*/ 82 w 156"/>
                  <a:gd name="T37" fmla="*/ 206 h 206"/>
                  <a:gd name="T38" fmla="*/ 76 w 156"/>
                  <a:gd name="T39" fmla="*/ 202 h 206"/>
                  <a:gd name="T40" fmla="*/ 72 w 156"/>
                  <a:gd name="T41" fmla="*/ 190 h 206"/>
                  <a:gd name="T42" fmla="*/ 60 w 156"/>
                  <a:gd name="T43" fmla="*/ 186 h 206"/>
                  <a:gd name="T44" fmla="*/ 42 w 156"/>
                  <a:gd name="T45" fmla="*/ 194 h 206"/>
                  <a:gd name="T46" fmla="*/ 28 w 156"/>
                  <a:gd name="T47" fmla="*/ 186 h 206"/>
                  <a:gd name="T48" fmla="*/ 10 w 156"/>
                  <a:gd name="T49" fmla="*/ 148 h 206"/>
                  <a:gd name="T50" fmla="*/ 4 w 156"/>
                  <a:gd name="T51" fmla="*/ 130 h 206"/>
                  <a:gd name="T52" fmla="*/ 0 w 156"/>
                  <a:gd name="T53" fmla="*/ 118 h 206"/>
                  <a:gd name="T54" fmla="*/ 20 w 156"/>
                  <a:gd name="T55" fmla="*/ 96 h 206"/>
                  <a:gd name="T56" fmla="*/ 32 w 156"/>
                  <a:gd name="T57" fmla="*/ 104 h 206"/>
                  <a:gd name="T58" fmla="*/ 34 w 156"/>
                  <a:gd name="T59" fmla="*/ 80 h 206"/>
                  <a:gd name="T60" fmla="*/ 52 w 156"/>
                  <a:gd name="T61" fmla="*/ 70 h 206"/>
                  <a:gd name="T62" fmla="*/ 54 w 156"/>
                  <a:gd name="T63" fmla="*/ 6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6" h="206">
                    <a:moveTo>
                      <a:pt x="54" y="66"/>
                    </a:moveTo>
                    <a:cubicBezTo>
                      <a:pt x="58" y="63"/>
                      <a:pt x="64" y="63"/>
                      <a:pt x="66" y="58"/>
                    </a:cubicBezTo>
                    <a:cubicBezTo>
                      <a:pt x="67" y="56"/>
                      <a:pt x="67" y="53"/>
                      <a:pt x="68" y="52"/>
                    </a:cubicBezTo>
                    <a:cubicBezTo>
                      <a:pt x="71" y="49"/>
                      <a:pt x="80" y="44"/>
                      <a:pt x="80" y="44"/>
                    </a:cubicBezTo>
                    <a:cubicBezTo>
                      <a:pt x="113" y="55"/>
                      <a:pt x="85" y="29"/>
                      <a:pt x="106" y="22"/>
                    </a:cubicBezTo>
                    <a:cubicBezTo>
                      <a:pt x="110" y="17"/>
                      <a:pt x="108" y="9"/>
                      <a:pt x="112" y="4"/>
                    </a:cubicBezTo>
                    <a:cubicBezTo>
                      <a:pt x="115" y="1"/>
                      <a:pt x="124" y="0"/>
                      <a:pt x="124" y="0"/>
                    </a:cubicBezTo>
                    <a:cubicBezTo>
                      <a:pt x="138" y="14"/>
                      <a:pt x="126" y="23"/>
                      <a:pt x="150" y="28"/>
                    </a:cubicBezTo>
                    <a:cubicBezTo>
                      <a:pt x="156" y="36"/>
                      <a:pt x="154" y="39"/>
                      <a:pt x="146" y="44"/>
                    </a:cubicBezTo>
                    <a:cubicBezTo>
                      <a:pt x="141" y="52"/>
                      <a:pt x="135" y="61"/>
                      <a:pt x="126" y="64"/>
                    </a:cubicBezTo>
                    <a:cubicBezTo>
                      <a:pt x="118" y="75"/>
                      <a:pt x="128" y="83"/>
                      <a:pt x="132" y="94"/>
                    </a:cubicBezTo>
                    <a:cubicBezTo>
                      <a:pt x="129" y="103"/>
                      <a:pt x="135" y="105"/>
                      <a:pt x="142" y="110"/>
                    </a:cubicBezTo>
                    <a:cubicBezTo>
                      <a:pt x="145" y="119"/>
                      <a:pt x="141" y="120"/>
                      <a:pt x="146" y="128"/>
                    </a:cubicBezTo>
                    <a:cubicBezTo>
                      <a:pt x="142" y="139"/>
                      <a:pt x="135" y="133"/>
                      <a:pt x="128" y="128"/>
                    </a:cubicBezTo>
                    <a:cubicBezTo>
                      <a:pt x="116" y="132"/>
                      <a:pt x="122" y="136"/>
                      <a:pt x="116" y="146"/>
                    </a:cubicBezTo>
                    <a:cubicBezTo>
                      <a:pt x="113" y="151"/>
                      <a:pt x="108" y="152"/>
                      <a:pt x="104" y="156"/>
                    </a:cubicBezTo>
                    <a:cubicBezTo>
                      <a:pt x="107" y="167"/>
                      <a:pt x="112" y="191"/>
                      <a:pt x="100" y="198"/>
                    </a:cubicBezTo>
                    <a:cubicBezTo>
                      <a:pt x="96" y="200"/>
                      <a:pt x="92" y="200"/>
                      <a:pt x="88" y="202"/>
                    </a:cubicBezTo>
                    <a:cubicBezTo>
                      <a:pt x="86" y="203"/>
                      <a:pt x="84" y="205"/>
                      <a:pt x="82" y="206"/>
                    </a:cubicBezTo>
                    <a:cubicBezTo>
                      <a:pt x="80" y="205"/>
                      <a:pt x="77" y="204"/>
                      <a:pt x="76" y="202"/>
                    </a:cubicBezTo>
                    <a:cubicBezTo>
                      <a:pt x="74" y="198"/>
                      <a:pt x="76" y="191"/>
                      <a:pt x="72" y="190"/>
                    </a:cubicBezTo>
                    <a:cubicBezTo>
                      <a:pt x="68" y="189"/>
                      <a:pt x="60" y="186"/>
                      <a:pt x="60" y="186"/>
                    </a:cubicBezTo>
                    <a:cubicBezTo>
                      <a:pt x="53" y="188"/>
                      <a:pt x="49" y="192"/>
                      <a:pt x="42" y="194"/>
                    </a:cubicBezTo>
                    <a:cubicBezTo>
                      <a:pt x="34" y="189"/>
                      <a:pt x="37" y="183"/>
                      <a:pt x="28" y="186"/>
                    </a:cubicBezTo>
                    <a:cubicBezTo>
                      <a:pt x="12" y="181"/>
                      <a:pt x="19" y="161"/>
                      <a:pt x="10" y="148"/>
                    </a:cubicBezTo>
                    <a:cubicBezTo>
                      <a:pt x="5" y="121"/>
                      <a:pt x="11" y="147"/>
                      <a:pt x="4" y="130"/>
                    </a:cubicBezTo>
                    <a:cubicBezTo>
                      <a:pt x="2" y="126"/>
                      <a:pt x="0" y="118"/>
                      <a:pt x="0" y="118"/>
                    </a:cubicBezTo>
                    <a:cubicBezTo>
                      <a:pt x="2" y="95"/>
                      <a:pt x="0" y="83"/>
                      <a:pt x="20" y="96"/>
                    </a:cubicBezTo>
                    <a:cubicBezTo>
                      <a:pt x="23" y="105"/>
                      <a:pt x="23" y="110"/>
                      <a:pt x="32" y="104"/>
                    </a:cubicBezTo>
                    <a:cubicBezTo>
                      <a:pt x="35" y="95"/>
                      <a:pt x="29" y="88"/>
                      <a:pt x="34" y="80"/>
                    </a:cubicBezTo>
                    <a:cubicBezTo>
                      <a:pt x="36" y="76"/>
                      <a:pt x="48" y="73"/>
                      <a:pt x="52" y="70"/>
                    </a:cubicBezTo>
                    <a:cubicBezTo>
                      <a:pt x="57" y="63"/>
                      <a:pt x="58" y="62"/>
                      <a:pt x="54" y="6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0" name="Freeform 24"/>
              <p:cNvSpPr>
                <a:spLocks/>
              </p:cNvSpPr>
              <p:nvPr/>
            </p:nvSpPr>
            <p:spPr bwMode="auto">
              <a:xfrm>
                <a:off x="2218" y="2126"/>
                <a:ext cx="135" cy="48"/>
              </a:xfrm>
              <a:custGeom>
                <a:avLst/>
                <a:gdLst>
                  <a:gd name="T0" fmla="*/ 4 w 109"/>
                  <a:gd name="T1" fmla="*/ 32 h 38"/>
                  <a:gd name="T2" fmla="*/ 18 w 109"/>
                  <a:gd name="T3" fmla="*/ 10 h 38"/>
                  <a:gd name="T4" fmla="*/ 46 w 109"/>
                  <a:gd name="T5" fmla="*/ 20 h 38"/>
                  <a:gd name="T6" fmla="*/ 72 w 109"/>
                  <a:gd name="T7" fmla="*/ 14 h 38"/>
                  <a:gd name="T8" fmla="*/ 90 w 109"/>
                  <a:gd name="T9" fmla="*/ 0 h 38"/>
                  <a:gd name="T10" fmla="*/ 76 w 109"/>
                  <a:gd name="T11" fmla="*/ 26 h 38"/>
                  <a:gd name="T12" fmla="*/ 60 w 109"/>
                  <a:gd name="T13" fmla="*/ 38 h 38"/>
                  <a:gd name="T14" fmla="*/ 42 w 109"/>
                  <a:gd name="T15" fmla="*/ 32 h 38"/>
                  <a:gd name="T16" fmla="*/ 14 w 109"/>
                  <a:gd name="T17" fmla="*/ 30 h 38"/>
                  <a:gd name="T18" fmla="*/ 4 w 109"/>
                  <a:gd name="T1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38">
                    <a:moveTo>
                      <a:pt x="4" y="32"/>
                    </a:moveTo>
                    <a:cubicBezTo>
                      <a:pt x="7" y="22"/>
                      <a:pt x="7" y="14"/>
                      <a:pt x="18" y="10"/>
                    </a:cubicBezTo>
                    <a:cubicBezTo>
                      <a:pt x="28" y="12"/>
                      <a:pt x="37" y="14"/>
                      <a:pt x="46" y="20"/>
                    </a:cubicBezTo>
                    <a:cubicBezTo>
                      <a:pt x="62" y="15"/>
                      <a:pt x="54" y="17"/>
                      <a:pt x="72" y="14"/>
                    </a:cubicBezTo>
                    <a:cubicBezTo>
                      <a:pt x="77" y="9"/>
                      <a:pt x="90" y="0"/>
                      <a:pt x="90" y="0"/>
                    </a:cubicBezTo>
                    <a:cubicBezTo>
                      <a:pt x="109" y="6"/>
                      <a:pt x="85" y="23"/>
                      <a:pt x="76" y="26"/>
                    </a:cubicBezTo>
                    <a:cubicBezTo>
                      <a:pt x="71" y="33"/>
                      <a:pt x="68" y="35"/>
                      <a:pt x="60" y="38"/>
                    </a:cubicBezTo>
                    <a:cubicBezTo>
                      <a:pt x="54" y="36"/>
                      <a:pt x="42" y="32"/>
                      <a:pt x="42" y="32"/>
                    </a:cubicBezTo>
                    <a:cubicBezTo>
                      <a:pt x="33" y="23"/>
                      <a:pt x="26" y="26"/>
                      <a:pt x="14" y="30"/>
                    </a:cubicBezTo>
                    <a:cubicBezTo>
                      <a:pt x="1" y="28"/>
                      <a:pt x="0" y="24"/>
                      <a:pt x="4" y="3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1" name="Freeform 25"/>
              <p:cNvSpPr>
                <a:spLocks/>
              </p:cNvSpPr>
              <p:nvPr/>
            </p:nvSpPr>
            <p:spPr bwMode="auto">
              <a:xfrm>
                <a:off x="2211" y="2182"/>
                <a:ext cx="94" cy="131"/>
              </a:xfrm>
              <a:custGeom>
                <a:avLst/>
                <a:gdLst>
                  <a:gd name="T0" fmla="*/ 8 w 76"/>
                  <a:gd name="T1" fmla="*/ 18 h 104"/>
                  <a:gd name="T2" fmla="*/ 18 w 76"/>
                  <a:gd name="T3" fmla="*/ 0 h 104"/>
                  <a:gd name="T4" fmla="*/ 34 w 76"/>
                  <a:gd name="T5" fmla="*/ 18 h 104"/>
                  <a:gd name="T6" fmla="*/ 62 w 76"/>
                  <a:gd name="T7" fmla="*/ 4 h 104"/>
                  <a:gd name="T8" fmla="*/ 46 w 76"/>
                  <a:gd name="T9" fmla="*/ 34 h 104"/>
                  <a:gd name="T10" fmla="*/ 54 w 76"/>
                  <a:gd name="T11" fmla="*/ 48 h 104"/>
                  <a:gd name="T12" fmla="*/ 58 w 76"/>
                  <a:gd name="T13" fmla="*/ 60 h 104"/>
                  <a:gd name="T14" fmla="*/ 46 w 76"/>
                  <a:gd name="T15" fmla="*/ 74 h 104"/>
                  <a:gd name="T16" fmla="*/ 34 w 76"/>
                  <a:gd name="T17" fmla="*/ 60 h 104"/>
                  <a:gd name="T18" fmla="*/ 22 w 76"/>
                  <a:gd name="T19" fmla="*/ 48 h 104"/>
                  <a:gd name="T20" fmla="*/ 28 w 76"/>
                  <a:gd name="T21" fmla="*/ 68 h 104"/>
                  <a:gd name="T22" fmla="*/ 30 w 76"/>
                  <a:gd name="T23" fmla="*/ 74 h 104"/>
                  <a:gd name="T24" fmla="*/ 20 w 76"/>
                  <a:gd name="T25" fmla="*/ 104 h 104"/>
                  <a:gd name="T26" fmla="*/ 12 w 76"/>
                  <a:gd name="T27" fmla="*/ 102 h 104"/>
                  <a:gd name="T28" fmla="*/ 8 w 76"/>
                  <a:gd name="T29" fmla="*/ 90 h 104"/>
                  <a:gd name="T30" fmla="*/ 0 w 76"/>
                  <a:gd name="T31" fmla="*/ 54 h 104"/>
                  <a:gd name="T32" fmla="*/ 2 w 76"/>
                  <a:gd name="T33" fmla="*/ 30 h 104"/>
                  <a:gd name="T34" fmla="*/ 8 w 76"/>
                  <a:gd name="T35" fmla="*/ 1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6" h="104">
                    <a:moveTo>
                      <a:pt x="8" y="18"/>
                    </a:moveTo>
                    <a:cubicBezTo>
                      <a:pt x="10" y="8"/>
                      <a:pt x="9" y="3"/>
                      <a:pt x="18" y="0"/>
                    </a:cubicBezTo>
                    <a:cubicBezTo>
                      <a:pt x="28" y="3"/>
                      <a:pt x="25" y="12"/>
                      <a:pt x="34" y="18"/>
                    </a:cubicBezTo>
                    <a:cubicBezTo>
                      <a:pt x="46" y="16"/>
                      <a:pt x="51" y="8"/>
                      <a:pt x="62" y="4"/>
                    </a:cubicBezTo>
                    <a:cubicBezTo>
                      <a:pt x="76" y="9"/>
                      <a:pt x="56" y="31"/>
                      <a:pt x="46" y="34"/>
                    </a:cubicBezTo>
                    <a:cubicBezTo>
                      <a:pt x="51" y="56"/>
                      <a:pt x="43" y="29"/>
                      <a:pt x="54" y="48"/>
                    </a:cubicBezTo>
                    <a:cubicBezTo>
                      <a:pt x="56" y="52"/>
                      <a:pt x="58" y="60"/>
                      <a:pt x="58" y="60"/>
                    </a:cubicBezTo>
                    <a:cubicBezTo>
                      <a:pt x="55" y="68"/>
                      <a:pt x="54" y="71"/>
                      <a:pt x="46" y="74"/>
                    </a:cubicBezTo>
                    <a:cubicBezTo>
                      <a:pt x="38" y="71"/>
                      <a:pt x="37" y="68"/>
                      <a:pt x="34" y="60"/>
                    </a:cubicBezTo>
                    <a:cubicBezTo>
                      <a:pt x="33" y="50"/>
                      <a:pt x="32" y="33"/>
                      <a:pt x="22" y="48"/>
                    </a:cubicBezTo>
                    <a:cubicBezTo>
                      <a:pt x="25" y="60"/>
                      <a:pt x="23" y="53"/>
                      <a:pt x="28" y="68"/>
                    </a:cubicBezTo>
                    <a:cubicBezTo>
                      <a:pt x="29" y="70"/>
                      <a:pt x="30" y="74"/>
                      <a:pt x="30" y="74"/>
                    </a:cubicBezTo>
                    <a:cubicBezTo>
                      <a:pt x="24" y="84"/>
                      <a:pt x="22" y="93"/>
                      <a:pt x="20" y="104"/>
                    </a:cubicBezTo>
                    <a:cubicBezTo>
                      <a:pt x="17" y="103"/>
                      <a:pt x="14" y="104"/>
                      <a:pt x="12" y="102"/>
                    </a:cubicBezTo>
                    <a:cubicBezTo>
                      <a:pt x="9" y="99"/>
                      <a:pt x="8" y="90"/>
                      <a:pt x="8" y="90"/>
                    </a:cubicBezTo>
                    <a:cubicBezTo>
                      <a:pt x="13" y="75"/>
                      <a:pt x="14" y="64"/>
                      <a:pt x="0" y="54"/>
                    </a:cubicBezTo>
                    <a:cubicBezTo>
                      <a:pt x="1" y="46"/>
                      <a:pt x="1" y="38"/>
                      <a:pt x="2" y="30"/>
                    </a:cubicBezTo>
                    <a:cubicBezTo>
                      <a:pt x="2" y="27"/>
                      <a:pt x="13" y="2"/>
                      <a:pt x="8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2" name="Freeform 26"/>
              <p:cNvSpPr>
                <a:spLocks/>
              </p:cNvSpPr>
              <p:nvPr/>
            </p:nvSpPr>
            <p:spPr bwMode="auto">
              <a:xfrm>
                <a:off x="2368" y="2111"/>
                <a:ext cx="46" cy="77"/>
              </a:xfrm>
              <a:custGeom>
                <a:avLst/>
                <a:gdLst>
                  <a:gd name="T0" fmla="*/ 3 w 37"/>
                  <a:gd name="T1" fmla="*/ 28 h 61"/>
                  <a:gd name="T2" fmla="*/ 13 w 37"/>
                  <a:gd name="T3" fmla="*/ 0 h 61"/>
                  <a:gd name="T4" fmla="*/ 15 w 37"/>
                  <a:gd name="T5" fmla="*/ 28 h 61"/>
                  <a:gd name="T6" fmla="*/ 37 w 37"/>
                  <a:gd name="T7" fmla="*/ 38 h 61"/>
                  <a:gd name="T8" fmla="*/ 19 w 37"/>
                  <a:gd name="T9" fmla="*/ 44 h 61"/>
                  <a:gd name="T10" fmla="*/ 5 w 37"/>
                  <a:gd name="T11" fmla="*/ 58 h 61"/>
                  <a:gd name="T12" fmla="*/ 1 w 37"/>
                  <a:gd name="T13" fmla="*/ 34 h 61"/>
                  <a:gd name="T14" fmla="*/ 3 w 37"/>
                  <a:gd name="T15" fmla="*/ 2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1">
                    <a:moveTo>
                      <a:pt x="3" y="28"/>
                    </a:moveTo>
                    <a:cubicBezTo>
                      <a:pt x="5" y="14"/>
                      <a:pt x="2" y="7"/>
                      <a:pt x="13" y="0"/>
                    </a:cubicBezTo>
                    <a:cubicBezTo>
                      <a:pt x="26" y="9"/>
                      <a:pt x="23" y="17"/>
                      <a:pt x="15" y="28"/>
                    </a:cubicBezTo>
                    <a:cubicBezTo>
                      <a:pt x="25" y="31"/>
                      <a:pt x="33" y="27"/>
                      <a:pt x="37" y="38"/>
                    </a:cubicBezTo>
                    <a:cubicBezTo>
                      <a:pt x="30" y="45"/>
                      <a:pt x="28" y="47"/>
                      <a:pt x="19" y="44"/>
                    </a:cubicBezTo>
                    <a:cubicBezTo>
                      <a:pt x="13" y="54"/>
                      <a:pt x="18" y="61"/>
                      <a:pt x="5" y="58"/>
                    </a:cubicBezTo>
                    <a:cubicBezTo>
                      <a:pt x="0" y="50"/>
                      <a:pt x="3" y="44"/>
                      <a:pt x="1" y="34"/>
                    </a:cubicBezTo>
                    <a:cubicBezTo>
                      <a:pt x="2" y="32"/>
                      <a:pt x="3" y="28"/>
                      <a:pt x="3" y="2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3" name="Freeform 27"/>
              <p:cNvSpPr>
                <a:spLocks/>
              </p:cNvSpPr>
              <p:nvPr/>
            </p:nvSpPr>
            <p:spPr bwMode="auto">
              <a:xfrm>
                <a:off x="2378" y="2230"/>
                <a:ext cx="60" cy="36"/>
              </a:xfrm>
              <a:custGeom>
                <a:avLst/>
                <a:gdLst>
                  <a:gd name="T0" fmla="*/ 7 w 49"/>
                  <a:gd name="T1" fmla="*/ 0 h 29"/>
                  <a:gd name="T2" fmla="*/ 29 w 49"/>
                  <a:gd name="T3" fmla="*/ 0 h 29"/>
                  <a:gd name="T4" fmla="*/ 49 w 49"/>
                  <a:gd name="T5" fmla="*/ 16 h 29"/>
                  <a:gd name="T6" fmla="*/ 35 w 49"/>
                  <a:gd name="T7" fmla="*/ 14 h 29"/>
                  <a:gd name="T8" fmla="*/ 3 w 49"/>
                  <a:gd name="T9" fmla="*/ 16 h 29"/>
                  <a:gd name="T10" fmla="*/ 7 w 4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29">
                    <a:moveTo>
                      <a:pt x="7" y="0"/>
                    </a:moveTo>
                    <a:cubicBezTo>
                      <a:pt x="15" y="6"/>
                      <a:pt x="19" y="2"/>
                      <a:pt x="29" y="0"/>
                    </a:cubicBezTo>
                    <a:cubicBezTo>
                      <a:pt x="45" y="5"/>
                      <a:pt x="40" y="3"/>
                      <a:pt x="49" y="16"/>
                    </a:cubicBezTo>
                    <a:cubicBezTo>
                      <a:pt x="46" y="29"/>
                      <a:pt x="42" y="21"/>
                      <a:pt x="35" y="14"/>
                    </a:cubicBezTo>
                    <a:cubicBezTo>
                      <a:pt x="26" y="15"/>
                      <a:pt x="12" y="19"/>
                      <a:pt x="3" y="16"/>
                    </a:cubicBezTo>
                    <a:cubicBezTo>
                      <a:pt x="0" y="6"/>
                      <a:pt x="7" y="10"/>
                      <a:pt x="7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4" name="Freeform 28"/>
              <p:cNvSpPr>
                <a:spLocks/>
              </p:cNvSpPr>
              <p:nvPr/>
            </p:nvSpPr>
            <p:spPr bwMode="auto">
              <a:xfrm>
                <a:off x="2440" y="2174"/>
                <a:ext cx="75" cy="61"/>
              </a:xfrm>
              <a:custGeom>
                <a:avLst/>
                <a:gdLst>
                  <a:gd name="T0" fmla="*/ 21 w 61"/>
                  <a:gd name="T1" fmla="*/ 38 h 48"/>
                  <a:gd name="T2" fmla="*/ 15 w 61"/>
                  <a:gd name="T3" fmla="*/ 26 h 48"/>
                  <a:gd name="T4" fmla="*/ 3 w 61"/>
                  <a:gd name="T5" fmla="*/ 22 h 48"/>
                  <a:gd name="T6" fmla="*/ 13 w 61"/>
                  <a:gd name="T7" fmla="*/ 8 h 48"/>
                  <a:gd name="T8" fmla="*/ 25 w 61"/>
                  <a:gd name="T9" fmla="*/ 0 h 48"/>
                  <a:gd name="T10" fmla="*/ 49 w 61"/>
                  <a:gd name="T11" fmla="*/ 10 h 48"/>
                  <a:gd name="T12" fmla="*/ 53 w 61"/>
                  <a:gd name="T13" fmla="*/ 20 h 48"/>
                  <a:gd name="T14" fmla="*/ 61 w 61"/>
                  <a:gd name="T15" fmla="*/ 32 h 48"/>
                  <a:gd name="T16" fmla="*/ 41 w 61"/>
                  <a:gd name="T17" fmla="*/ 38 h 48"/>
                  <a:gd name="T18" fmla="*/ 23 w 61"/>
                  <a:gd name="T19" fmla="*/ 44 h 48"/>
                  <a:gd name="T20" fmla="*/ 21 w 61"/>
                  <a:gd name="T21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48">
                    <a:moveTo>
                      <a:pt x="21" y="38"/>
                    </a:moveTo>
                    <a:cubicBezTo>
                      <a:pt x="19" y="34"/>
                      <a:pt x="19" y="29"/>
                      <a:pt x="15" y="26"/>
                    </a:cubicBezTo>
                    <a:cubicBezTo>
                      <a:pt x="12" y="24"/>
                      <a:pt x="3" y="22"/>
                      <a:pt x="3" y="22"/>
                    </a:cubicBezTo>
                    <a:cubicBezTo>
                      <a:pt x="0" y="12"/>
                      <a:pt x="5" y="12"/>
                      <a:pt x="13" y="8"/>
                    </a:cubicBezTo>
                    <a:cubicBezTo>
                      <a:pt x="17" y="6"/>
                      <a:pt x="25" y="0"/>
                      <a:pt x="25" y="0"/>
                    </a:cubicBezTo>
                    <a:cubicBezTo>
                      <a:pt x="37" y="2"/>
                      <a:pt x="41" y="2"/>
                      <a:pt x="49" y="10"/>
                    </a:cubicBezTo>
                    <a:cubicBezTo>
                      <a:pt x="45" y="21"/>
                      <a:pt x="46" y="12"/>
                      <a:pt x="53" y="20"/>
                    </a:cubicBezTo>
                    <a:cubicBezTo>
                      <a:pt x="56" y="24"/>
                      <a:pt x="61" y="32"/>
                      <a:pt x="61" y="32"/>
                    </a:cubicBezTo>
                    <a:cubicBezTo>
                      <a:pt x="56" y="47"/>
                      <a:pt x="53" y="42"/>
                      <a:pt x="41" y="38"/>
                    </a:cubicBezTo>
                    <a:cubicBezTo>
                      <a:pt x="27" y="47"/>
                      <a:pt x="34" y="48"/>
                      <a:pt x="23" y="44"/>
                    </a:cubicBezTo>
                    <a:cubicBezTo>
                      <a:pt x="22" y="42"/>
                      <a:pt x="21" y="38"/>
                      <a:pt x="21" y="3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5" name="Freeform 29"/>
              <p:cNvSpPr>
                <a:spLocks/>
              </p:cNvSpPr>
              <p:nvPr/>
            </p:nvSpPr>
            <p:spPr bwMode="auto">
              <a:xfrm>
                <a:off x="2461" y="2202"/>
                <a:ext cx="353" cy="229"/>
              </a:xfrm>
              <a:custGeom>
                <a:avLst/>
                <a:gdLst>
                  <a:gd name="T0" fmla="*/ 46 w 286"/>
                  <a:gd name="T1" fmla="*/ 28 h 182"/>
                  <a:gd name="T2" fmla="*/ 36 w 286"/>
                  <a:gd name="T3" fmla="*/ 14 h 182"/>
                  <a:gd name="T4" fmla="*/ 26 w 286"/>
                  <a:gd name="T5" fmla="*/ 30 h 182"/>
                  <a:gd name="T6" fmla="*/ 0 w 286"/>
                  <a:gd name="T7" fmla="*/ 24 h 182"/>
                  <a:gd name="T8" fmla="*/ 10 w 286"/>
                  <a:gd name="T9" fmla="*/ 42 h 182"/>
                  <a:gd name="T10" fmla="*/ 16 w 286"/>
                  <a:gd name="T11" fmla="*/ 62 h 182"/>
                  <a:gd name="T12" fmla="*/ 24 w 286"/>
                  <a:gd name="T13" fmla="*/ 48 h 182"/>
                  <a:gd name="T14" fmla="*/ 30 w 286"/>
                  <a:gd name="T15" fmla="*/ 44 h 182"/>
                  <a:gd name="T16" fmla="*/ 48 w 286"/>
                  <a:gd name="T17" fmla="*/ 56 h 182"/>
                  <a:gd name="T18" fmla="*/ 70 w 286"/>
                  <a:gd name="T19" fmla="*/ 62 h 182"/>
                  <a:gd name="T20" fmla="*/ 88 w 286"/>
                  <a:gd name="T21" fmla="*/ 72 h 182"/>
                  <a:gd name="T22" fmla="*/ 106 w 286"/>
                  <a:gd name="T23" fmla="*/ 102 h 182"/>
                  <a:gd name="T24" fmla="*/ 104 w 286"/>
                  <a:gd name="T25" fmla="*/ 122 h 182"/>
                  <a:gd name="T26" fmla="*/ 98 w 286"/>
                  <a:gd name="T27" fmla="*/ 134 h 182"/>
                  <a:gd name="T28" fmla="*/ 122 w 286"/>
                  <a:gd name="T29" fmla="*/ 128 h 182"/>
                  <a:gd name="T30" fmla="*/ 140 w 286"/>
                  <a:gd name="T31" fmla="*/ 140 h 182"/>
                  <a:gd name="T32" fmla="*/ 168 w 286"/>
                  <a:gd name="T33" fmla="*/ 148 h 182"/>
                  <a:gd name="T34" fmla="*/ 174 w 286"/>
                  <a:gd name="T35" fmla="*/ 146 h 182"/>
                  <a:gd name="T36" fmla="*/ 168 w 286"/>
                  <a:gd name="T37" fmla="*/ 134 h 182"/>
                  <a:gd name="T38" fmla="*/ 178 w 286"/>
                  <a:gd name="T39" fmla="*/ 136 h 182"/>
                  <a:gd name="T40" fmla="*/ 186 w 286"/>
                  <a:gd name="T41" fmla="*/ 118 h 182"/>
                  <a:gd name="T42" fmla="*/ 202 w 286"/>
                  <a:gd name="T43" fmla="*/ 122 h 182"/>
                  <a:gd name="T44" fmla="*/ 214 w 286"/>
                  <a:gd name="T45" fmla="*/ 130 h 182"/>
                  <a:gd name="T46" fmla="*/ 244 w 286"/>
                  <a:gd name="T47" fmla="*/ 168 h 182"/>
                  <a:gd name="T48" fmla="*/ 262 w 286"/>
                  <a:gd name="T49" fmla="*/ 178 h 182"/>
                  <a:gd name="T50" fmla="*/ 284 w 286"/>
                  <a:gd name="T51" fmla="*/ 170 h 182"/>
                  <a:gd name="T52" fmla="*/ 268 w 286"/>
                  <a:gd name="T53" fmla="*/ 160 h 182"/>
                  <a:gd name="T54" fmla="*/ 256 w 286"/>
                  <a:gd name="T55" fmla="*/ 138 h 182"/>
                  <a:gd name="T56" fmla="*/ 250 w 286"/>
                  <a:gd name="T57" fmla="*/ 132 h 182"/>
                  <a:gd name="T58" fmla="*/ 248 w 286"/>
                  <a:gd name="T59" fmla="*/ 122 h 182"/>
                  <a:gd name="T60" fmla="*/ 236 w 286"/>
                  <a:gd name="T61" fmla="*/ 116 h 182"/>
                  <a:gd name="T62" fmla="*/ 240 w 286"/>
                  <a:gd name="T63" fmla="*/ 96 h 182"/>
                  <a:gd name="T64" fmla="*/ 220 w 286"/>
                  <a:gd name="T65" fmla="*/ 86 h 182"/>
                  <a:gd name="T66" fmla="*/ 210 w 286"/>
                  <a:gd name="T67" fmla="*/ 70 h 182"/>
                  <a:gd name="T68" fmla="*/ 190 w 286"/>
                  <a:gd name="T69" fmla="*/ 54 h 182"/>
                  <a:gd name="T70" fmla="*/ 168 w 286"/>
                  <a:gd name="T71" fmla="*/ 38 h 182"/>
                  <a:gd name="T72" fmla="*/ 156 w 286"/>
                  <a:gd name="T73" fmla="*/ 34 h 182"/>
                  <a:gd name="T74" fmla="*/ 120 w 286"/>
                  <a:gd name="T75" fmla="*/ 16 h 182"/>
                  <a:gd name="T76" fmla="*/ 102 w 286"/>
                  <a:gd name="T77" fmla="*/ 4 h 182"/>
                  <a:gd name="T78" fmla="*/ 96 w 286"/>
                  <a:gd name="T79" fmla="*/ 0 h 182"/>
                  <a:gd name="T80" fmla="*/ 70 w 286"/>
                  <a:gd name="T81" fmla="*/ 10 h 182"/>
                  <a:gd name="T82" fmla="*/ 56 w 286"/>
                  <a:gd name="T83" fmla="*/ 32 h 182"/>
                  <a:gd name="T84" fmla="*/ 46 w 286"/>
                  <a:gd name="T85" fmla="*/ 2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6" h="182">
                    <a:moveTo>
                      <a:pt x="46" y="28"/>
                    </a:moveTo>
                    <a:cubicBezTo>
                      <a:pt x="41" y="14"/>
                      <a:pt x="46" y="17"/>
                      <a:pt x="36" y="14"/>
                    </a:cubicBezTo>
                    <a:cubicBezTo>
                      <a:pt x="31" y="17"/>
                      <a:pt x="26" y="30"/>
                      <a:pt x="26" y="30"/>
                    </a:cubicBezTo>
                    <a:cubicBezTo>
                      <a:pt x="12" y="25"/>
                      <a:pt x="19" y="21"/>
                      <a:pt x="0" y="24"/>
                    </a:cubicBezTo>
                    <a:cubicBezTo>
                      <a:pt x="2" y="33"/>
                      <a:pt x="2" y="37"/>
                      <a:pt x="10" y="42"/>
                    </a:cubicBezTo>
                    <a:cubicBezTo>
                      <a:pt x="12" y="49"/>
                      <a:pt x="14" y="55"/>
                      <a:pt x="16" y="62"/>
                    </a:cubicBezTo>
                    <a:cubicBezTo>
                      <a:pt x="24" y="59"/>
                      <a:pt x="27" y="57"/>
                      <a:pt x="24" y="48"/>
                    </a:cubicBezTo>
                    <a:cubicBezTo>
                      <a:pt x="26" y="47"/>
                      <a:pt x="28" y="43"/>
                      <a:pt x="30" y="44"/>
                    </a:cubicBezTo>
                    <a:cubicBezTo>
                      <a:pt x="48" y="48"/>
                      <a:pt x="36" y="52"/>
                      <a:pt x="48" y="56"/>
                    </a:cubicBezTo>
                    <a:cubicBezTo>
                      <a:pt x="74" y="65"/>
                      <a:pt x="47" y="56"/>
                      <a:pt x="70" y="62"/>
                    </a:cubicBezTo>
                    <a:cubicBezTo>
                      <a:pt x="77" y="64"/>
                      <a:pt x="88" y="72"/>
                      <a:pt x="88" y="72"/>
                    </a:cubicBezTo>
                    <a:cubicBezTo>
                      <a:pt x="96" y="84"/>
                      <a:pt x="102" y="87"/>
                      <a:pt x="106" y="102"/>
                    </a:cubicBezTo>
                    <a:cubicBezTo>
                      <a:pt x="105" y="109"/>
                      <a:pt x="106" y="115"/>
                      <a:pt x="104" y="122"/>
                    </a:cubicBezTo>
                    <a:cubicBezTo>
                      <a:pt x="103" y="126"/>
                      <a:pt x="94" y="132"/>
                      <a:pt x="98" y="134"/>
                    </a:cubicBezTo>
                    <a:cubicBezTo>
                      <a:pt x="106" y="137"/>
                      <a:pt x="122" y="128"/>
                      <a:pt x="122" y="128"/>
                    </a:cubicBezTo>
                    <a:cubicBezTo>
                      <a:pt x="130" y="131"/>
                      <a:pt x="133" y="135"/>
                      <a:pt x="140" y="140"/>
                    </a:cubicBezTo>
                    <a:cubicBezTo>
                      <a:pt x="148" y="145"/>
                      <a:pt x="159" y="145"/>
                      <a:pt x="168" y="148"/>
                    </a:cubicBezTo>
                    <a:cubicBezTo>
                      <a:pt x="170" y="147"/>
                      <a:pt x="173" y="148"/>
                      <a:pt x="174" y="146"/>
                    </a:cubicBezTo>
                    <a:cubicBezTo>
                      <a:pt x="176" y="142"/>
                      <a:pt x="164" y="136"/>
                      <a:pt x="168" y="134"/>
                    </a:cubicBezTo>
                    <a:cubicBezTo>
                      <a:pt x="171" y="132"/>
                      <a:pt x="175" y="135"/>
                      <a:pt x="178" y="136"/>
                    </a:cubicBezTo>
                    <a:cubicBezTo>
                      <a:pt x="182" y="131"/>
                      <a:pt x="186" y="118"/>
                      <a:pt x="186" y="118"/>
                    </a:cubicBezTo>
                    <a:cubicBezTo>
                      <a:pt x="189" y="119"/>
                      <a:pt x="199" y="120"/>
                      <a:pt x="202" y="122"/>
                    </a:cubicBezTo>
                    <a:cubicBezTo>
                      <a:pt x="206" y="124"/>
                      <a:pt x="214" y="130"/>
                      <a:pt x="214" y="130"/>
                    </a:cubicBezTo>
                    <a:cubicBezTo>
                      <a:pt x="224" y="145"/>
                      <a:pt x="228" y="158"/>
                      <a:pt x="244" y="168"/>
                    </a:cubicBezTo>
                    <a:cubicBezTo>
                      <a:pt x="250" y="172"/>
                      <a:pt x="262" y="178"/>
                      <a:pt x="262" y="178"/>
                    </a:cubicBezTo>
                    <a:cubicBezTo>
                      <a:pt x="265" y="178"/>
                      <a:pt x="286" y="182"/>
                      <a:pt x="284" y="170"/>
                    </a:cubicBezTo>
                    <a:cubicBezTo>
                      <a:pt x="283" y="164"/>
                      <a:pt x="268" y="160"/>
                      <a:pt x="268" y="160"/>
                    </a:cubicBezTo>
                    <a:cubicBezTo>
                      <a:pt x="261" y="150"/>
                      <a:pt x="270" y="143"/>
                      <a:pt x="256" y="138"/>
                    </a:cubicBezTo>
                    <a:cubicBezTo>
                      <a:pt x="254" y="136"/>
                      <a:pt x="251" y="135"/>
                      <a:pt x="250" y="132"/>
                    </a:cubicBezTo>
                    <a:cubicBezTo>
                      <a:pt x="248" y="129"/>
                      <a:pt x="250" y="125"/>
                      <a:pt x="248" y="122"/>
                    </a:cubicBezTo>
                    <a:cubicBezTo>
                      <a:pt x="246" y="118"/>
                      <a:pt x="240" y="118"/>
                      <a:pt x="236" y="116"/>
                    </a:cubicBezTo>
                    <a:cubicBezTo>
                      <a:pt x="230" y="107"/>
                      <a:pt x="227" y="100"/>
                      <a:pt x="240" y="96"/>
                    </a:cubicBezTo>
                    <a:cubicBezTo>
                      <a:pt x="236" y="83"/>
                      <a:pt x="236" y="84"/>
                      <a:pt x="220" y="86"/>
                    </a:cubicBezTo>
                    <a:cubicBezTo>
                      <a:pt x="209" y="82"/>
                      <a:pt x="208" y="82"/>
                      <a:pt x="210" y="70"/>
                    </a:cubicBezTo>
                    <a:cubicBezTo>
                      <a:pt x="207" y="60"/>
                      <a:pt x="199" y="57"/>
                      <a:pt x="190" y="54"/>
                    </a:cubicBezTo>
                    <a:cubicBezTo>
                      <a:pt x="181" y="45"/>
                      <a:pt x="181" y="42"/>
                      <a:pt x="168" y="38"/>
                    </a:cubicBezTo>
                    <a:cubicBezTo>
                      <a:pt x="164" y="37"/>
                      <a:pt x="156" y="34"/>
                      <a:pt x="156" y="34"/>
                    </a:cubicBezTo>
                    <a:cubicBezTo>
                      <a:pt x="146" y="24"/>
                      <a:pt x="134" y="21"/>
                      <a:pt x="120" y="16"/>
                    </a:cubicBezTo>
                    <a:cubicBezTo>
                      <a:pt x="113" y="14"/>
                      <a:pt x="108" y="8"/>
                      <a:pt x="102" y="4"/>
                    </a:cubicBezTo>
                    <a:cubicBezTo>
                      <a:pt x="100" y="3"/>
                      <a:pt x="96" y="0"/>
                      <a:pt x="96" y="0"/>
                    </a:cubicBezTo>
                    <a:cubicBezTo>
                      <a:pt x="83" y="2"/>
                      <a:pt x="79" y="1"/>
                      <a:pt x="70" y="10"/>
                    </a:cubicBezTo>
                    <a:cubicBezTo>
                      <a:pt x="67" y="19"/>
                      <a:pt x="63" y="27"/>
                      <a:pt x="56" y="32"/>
                    </a:cubicBezTo>
                    <a:cubicBezTo>
                      <a:pt x="49" y="30"/>
                      <a:pt x="52" y="31"/>
                      <a:pt x="46" y="2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6" name="Freeform 30"/>
              <p:cNvSpPr>
                <a:spLocks/>
              </p:cNvSpPr>
              <p:nvPr/>
            </p:nvSpPr>
            <p:spPr bwMode="auto">
              <a:xfrm>
                <a:off x="2766" y="2227"/>
                <a:ext cx="96" cy="98"/>
              </a:xfrm>
              <a:custGeom>
                <a:avLst/>
                <a:gdLst>
                  <a:gd name="T0" fmla="*/ 1 w 78"/>
                  <a:gd name="T1" fmla="*/ 58 h 78"/>
                  <a:gd name="T2" fmla="*/ 27 w 78"/>
                  <a:gd name="T3" fmla="*/ 60 h 78"/>
                  <a:gd name="T4" fmla="*/ 45 w 78"/>
                  <a:gd name="T5" fmla="*/ 48 h 78"/>
                  <a:gd name="T6" fmla="*/ 57 w 78"/>
                  <a:gd name="T7" fmla="*/ 30 h 78"/>
                  <a:gd name="T8" fmla="*/ 43 w 78"/>
                  <a:gd name="T9" fmla="*/ 14 h 78"/>
                  <a:gd name="T10" fmla="*/ 43 w 78"/>
                  <a:gd name="T11" fmla="*/ 4 h 78"/>
                  <a:gd name="T12" fmla="*/ 71 w 78"/>
                  <a:gd name="T13" fmla="*/ 26 h 78"/>
                  <a:gd name="T14" fmla="*/ 67 w 78"/>
                  <a:gd name="T15" fmla="*/ 54 h 78"/>
                  <a:gd name="T16" fmla="*/ 33 w 78"/>
                  <a:gd name="T17" fmla="*/ 78 h 78"/>
                  <a:gd name="T18" fmla="*/ 9 w 78"/>
                  <a:gd name="T19" fmla="*/ 66 h 78"/>
                  <a:gd name="T20" fmla="*/ 3 w 78"/>
                  <a:gd name="T21" fmla="*/ 62 h 78"/>
                  <a:gd name="T22" fmla="*/ 1 w 78"/>
                  <a:gd name="T23" fmla="*/ 5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78">
                    <a:moveTo>
                      <a:pt x="1" y="58"/>
                    </a:moveTo>
                    <a:cubicBezTo>
                      <a:pt x="6" y="44"/>
                      <a:pt x="18" y="57"/>
                      <a:pt x="27" y="60"/>
                    </a:cubicBezTo>
                    <a:cubicBezTo>
                      <a:pt x="35" y="57"/>
                      <a:pt x="38" y="52"/>
                      <a:pt x="45" y="48"/>
                    </a:cubicBezTo>
                    <a:cubicBezTo>
                      <a:pt x="48" y="40"/>
                      <a:pt x="51" y="36"/>
                      <a:pt x="57" y="30"/>
                    </a:cubicBezTo>
                    <a:cubicBezTo>
                      <a:pt x="55" y="23"/>
                      <a:pt x="43" y="14"/>
                      <a:pt x="43" y="14"/>
                    </a:cubicBezTo>
                    <a:cubicBezTo>
                      <a:pt x="33" y="0"/>
                      <a:pt x="30" y="1"/>
                      <a:pt x="43" y="4"/>
                    </a:cubicBezTo>
                    <a:cubicBezTo>
                      <a:pt x="54" y="11"/>
                      <a:pt x="58" y="22"/>
                      <a:pt x="71" y="26"/>
                    </a:cubicBezTo>
                    <a:cubicBezTo>
                      <a:pt x="78" y="37"/>
                      <a:pt x="78" y="46"/>
                      <a:pt x="67" y="54"/>
                    </a:cubicBezTo>
                    <a:cubicBezTo>
                      <a:pt x="51" y="49"/>
                      <a:pt x="53" y="71"/>
                      <a:pt x="33" y="78"/>
                    </a:cubicBezTo>
                    <a:cubicBezTo>
                      <a:pt x="16" y="72"/>
                      <a:pt x="25" y="76"/>
                      <a:pt x="9" y="66"/>
                    </a:cubicBezTo>
                    <a:cubicBezTo>
                      <a:pt x="7" y="65"/>
                      <a:pt x="3" y="62"/>
                      <a:pt x="3" y="62"/>
                    </a:cubicBezTo>
                    <a:cubicBezTo>
                      <a:pt x="0" y="54"/>
                      <a:pt x="13" y="42"/>
                      <a:pt x="1" y="5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7" name="Freeform 31"/>
              <p:cNvSpPr>
                <a:spLocks/>
              </p:cNvSpPr>
              <p:nvPr/>
            </p:nvSpPr>
            <p:spPr bwMode="auto">
              <a:xfrm>
                <a:off x="2971" y="2018"/>
                <a:ext cx="21" cy="23"/>
              </a:xfrm>
              <a:custGeom>
                <a:avLst/>
                <a:gdLst>
                  <a:gd name="T0" fmla="*/ 3 w 17"/>
                  <a:gd name="T1" fmla="*/ 4 h 18"/>
                  <a:gd name="T2" fmla="*/ 3 w 17"/>
                  <a:gd name="T3" fmla="*/ 14 h 18"/>
                  <a:gd name="T4" fmla="*/ 3 w 17"/>
                  <a:gd name="T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8">
                    <a:moveTo>
                      <a:pt x="3" y="4"/>
                    </a:moveTo>
                    <a:cubicBezTo>
                      <a:pt x="17" y="7"/>
                      <a:pt x="16" y="18"/>
                      <a:pt x="3" y="14"/>
                    </a:cubicBezTo>
                    <a:cubicBezTo>
                      <a:pt x="0" y="6"/>
                      <a:pt x="7" y="0"/>
                      <a:pt x="3" y="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8" name="Freeform 32"/>
              <p:cNvSpPr>
                <a:spLocks/>
              </p:cNvSpPr>
              <p:nvPr/>
            </p:nvSpPr>
            <p:spPr bwMode="auto">
              <a:xfrm>
                <a:off x="3091" y="2169"/>
                <a:ext cx="32" cy="28"/>
              </a:xfrm>
              <a:custGeom>
                <a:avLst/>
                <a:gdLst>
                  <a:gd name="T0" fmla="*/ 8 w 26"/>
                  <a:gd name="T1" fmla="*/ 14 h 22"/>
                  <a:gd name="T2" fmla="*/ 14 w 26"/>
                  <a:gd name="T3" fmla="*/ 0 h 22"/>
                  <a:gd name="T4" fmla="*/ 14 w 26"/>
                  <a:gd name="T5" fmla="*/ 22 h 22"/>
                  <a:gd name="T6" fmla="*/ 8 w 26"/>
                  <a:gd name="T7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2">
                    <a:moveTo>
                      <a:pt x="8" y="14"/>
                    </a:moveTo>
                    <a:cubicBezTo>
                      <a:pt x="5" y="6"/>
                      <a:pt x="5" y="3"/>
                      <a:pt x="14" y="0"/>
                    </a:cubicBezTo>
                    <a:cubicBezTo>
                      <a:pt x="26" y="4"/>
                      <a:pt x="23" y="16"/>
                      <a:pt x="14" y="22"/>
                    </a:cubicBezTo>
                    <a:cubicBezTo>
                      <a:pt x="0" y="17"/>
                      <a:pt x="13" y="3"/>
                      <a:pt x="8" y="1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9" name="Freeform 33"/>
              <p:cNvSpPr>
                <a:spLocks/>
              </p:cNvSpPr>
              <p:nvPr/>
            </p:nvSpPr>
            <p:spPr bwMode="auto">
              <a:xfrm>
                <a:off x="2699" y="1829"/>
                <a:ext cx="25" cy="19"/>
              </a:xfrm>
              <a:custGeom>
                <a:avLst/>
                <a:gdLst>
                  <a:gd name="T0" fmla="*/ 7 w 20"/>
                  <a:gd name="T1" fmla="*/ 12 h 15"/>
                  <a:gd name="T2" fmla="*/ 17 w 20"/>
                  <a:gd name="T3" fmla="*/ 2 h 15"/>
                  <a:gd name="T4" fmla="*/ 9 w 20"/>
                  <a:gd name="T5" fmla="*/ 12 h 15"/>
                  <a:gd name="T6" fmla="*/ 7 w 20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1"/>
                      <a:pt x="6" y="0"/>
                      <a:pt x="17" y="2"/>
                    </a:cubicBezTo>
                    <a:cubicBezTo>
                      <a:pt x="20" y="10"/>
                      <a:pt x="18" y="15"/>
                      <a:pt x="9" y="12"/>
                    </a:cubicBezTo>
                    <a:cubicBezTo>
                      <a:pt x="4" y="4"/>
                      <a:pt x="4" y="4"/>
                      <a:pt x="7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0" name="Freeform 34"/>
              <p:cNvSpPr>
                <a:spLocks/>
              </p:cNvSpPr>
              <p:nvPr/>
            </p:nvSpPr>
            <p:spPr bwMode="auto">
              <a:xfrm>
                <a:off x="2494" y="1988"/>
                <a:ext cx="25" cy="19"/>
              </a:xfrm>
              <a:custGeom>
                <a:avLst/>
                <a:gdLst>
                  <a:gd name="T0" fmla="*/ 7 w 20"/>
                  <a:gd name="T1" fmla="*/ 12 h 15"/>
                  <a:gd name="T2" fmla="*/ 15 w 20"/>
                  <a:gd name="T3" fmla="*/ 2 h 15"/>
                  <a:gd name="T4" fmla="*/ 15 w 20"/>
                  <a:gd name="T5" fmla="*/ 14 h 15"/>
                  <a:gd name="T6" fmla="*/ 7 w 20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2"/>
                      <a:pt x="3" y="0"/>
                      <a:pt x="15" y="2"/>
                    </a:cubicBezTo>
                    <a:cubicBezTo>
                      <a:pt x="16" y="4"/>
                      <a:pt x="20" y="12"/>
                      <a:pt x="15" y="14"/>
                    </a:cubicBezTo>
                    <a:cubicBezTo>
                      <a:pt x="12" y="15"/>
                      <a:pt x="7" y="12"/>
                      <a:pt x="7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1" name="Freeform 35"/>
              <p:cNvSpPr>
                <a:spLocks/>
              </p:cNvSpPr>
              <p:nvPr/>
            </p:nvSpPr>
            <p:spPr bwMode="auto">
              <a:xfrm>
                <a:off x="2270" y="1940"/>
                <a:ext cx="99" cy="101"/>
              </a:xfrm>
              <a:custGeom>
                <a:avLst/>
                <a:gdLst>
                  <a:gd name="T0" fmla="*/ 0 w 80"/>
                  <a:gd name="T1" fmla="*/ 50 h 80"/>
                  <a:gd name="T2" fmla="*/ 14 w 80"/>
                  <a:gd name="T3" fmla="*/ 24 h 80"/>
                  <a:gd name="T4" fmla="*/ 26 w 80"/>
                  <a:gd name="T5" fmla="*/ 20 h 80"/>
                  <a:gd name="T6" fmla="*/ 48 w 80"/>
                  <a:gd name="T7" fmla="*/ 18 h 80"/>
                  <a:gd name="T8" fmla="*/ 58 w 80"/>
                  <a:gd name="T9" fmla="*/ 0 h 80"/>
                  <a:gd name="T10" fmla="*/ 80 w 80"/>
                  <a:gd name="T11" fmla="*/ 40 h 80"/>
                  <a:gd name="T12" fmla="*/ 70 w 80"/>
                  <a:gd name="T13" fmla="*/ 56 h 80"/>
                  <a:gd name="T14" fmla="*/ 54 w 80"/>
                  <a:gd name="T15" fmla="*/ 62 h 80"/>
                  <a:gd name="T16" fmla="*/ 48 w 80"/>
                  <a:gd name="T17" fmla="*/ 80 h 80"/>
                  <a:gd name="T18" fmla="*/ 32 w 80"/>
                  <a:gd name="T19" fmla="*/ 68 h 80"/>
                  <a:gd name="T20" fmla="*/ 38 w 80"/>
                  <a:gd name="T21" fmla="*/ 52 h 80"/>
                  <a:gd name="T22" fmla="*/ 30 w 80"/>
                  <a:gd name="T23" fmla="*/ 28 h 80"/>
                  <a:gd name="T24" fmla="*/ 20 w 80"/>
                  <a:gd name="T25" fmla="*/ 48 h 80"/>
                  <a:gd name="T26" fmla="*/ 8 w 80"/>
                  <a:gd name="T27" fmla="*/ 56 h 80"/>
                  <a:gd name="T28" fmla="*/ 0 w 80"/>
                  <a:gd name="T29" fmla="*/ 5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80">
                    <a:moveTo>
                      <a:pt x="0" y="50"/>
                    </a:moveTo>
                    <a:cubicBezTo>
                      <a:pt x="1" y="47"/>
                      <a:pt x="12" y="25"/>
                      <a:pt x="14" y="24"/>
                    </a:cubicBezTo>
                    <a:cubicBezTo>
                      <a:pt x="17" y="22"/>
                      <a:pt x="26" y="20"/>
                      <a:pt x="26" y="20"/>
                    </a:cubicBezTo>
                    <a:cubicBezTo>
                      <a:pt x="34" y="23"/>
                      <a:pt x="40" y="21"/>
                      <a:pt x="48" y="18"/>
                    </a:cubicBezTo>
                    <a:cubicBezTo>
                      <a:pt x="52" y="12"/>
                      <a:pt x="54" y="6"/>
                      <a:pt x="58" y="0"/>
                    </a:cubicBezTo>
                    <a:cubicBezTo>
                      <a:pt x="70" y="4"/>
                      <a:pt x="76" y="28"/>
                      <a:pt x="80" y="40"/>
                    </a:cubicBezTo>
                    <a:cubicBezTo>
                      <a:pt x="75" y="54"/>
                      <a:pt x="80" y="50"/>
                      <a:pt x="70" y="56"/>
                    </a:cubicBezTo>
                    <a:cubicBezTo>
                      <a:pt x="61" y="53"/>
                      <a:pt x="59" y="54"/>
                      <a:pt x="54" y="62"/>
                    </a:cubicBezTo>
                    <a:cubicBezTo>
                      <a:pt x="57" y="71"/>
                      <a:pt x="56" y="75"/>
                      <a:pt x="48" y="80"/>
                    </a:cubicBezTo>
                    <a:cubicBezTo>
                      <a:pt x="40" y="77"/>
                      <a:pt x="39" y="72"/>
                      <a:pt x="32" y="68"/>
                    </a:cubicBezTo>
                    <a:cubicBezTo>
                      <a:pt x="26" y="59"/>
                      <a:pt x="30" y="57"/>
                      <a:pt x="38" y="52"/>
                    </a:cubicBezTo>
                    <a:cubicBezTo>
                      <a:pt x="41" y="42"/>
                      <a:pt x="39" y="34"/>
                      <a:pt x="30" y="28"/>
                    </a:cubicBezTo>
                    <a:cubicBezTo>
                      <a:pt x="20" y="31"/>
                      <a:pt x="30" y="40"/>
                      <a:pt x="20" y="48"/>
                    </a:cubicBezTo>
                    <a:cubicBezTo>
                      <a:pt x="16" y="51"/>
                      <a:pt x="8" y="56"/>
                      <a:pt x="8" y="56"/>
                    </a:cubicBezTo>
                    <a:cubicBezTo>
                      <a:pt x="2" y="50"/>
                      <a:pt x="5" y="50"/>
                      <a:pt x="0" y="5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2" name="Freeform 36"/>
              <p:cNvSpPr>
                <a:spLocks/>
              </p:cNvSpPr>
              <p:nvPr/>
            </p:nvSpPr>
            <p:spPr bwMode="auto">
              <a:xfrm>
                <a:off x="2236" y="1724"/>
                <a:ext cx="116" cy="219"/>
              </a:xfrm>
              <a:custGeom>
                <a:avLst/>
                <a:gdLst>
                  <a:gd name="T0" fmla="*/ 14 w 94"/>
                  <a:gd name="T1" fmla="*/ 96 h 174"/>
                  <a:gd name="T2" fmla="*/ 26 w 94"/>
                  <a:gd name="T3" fmla="*/ 128 h 174"/>
                  <a:gd name="T4" fmla="*/ 32 w 94"/>
                  <a:gd name="T5" fmla="*/ 108 h 174"/>
                  <a:gd name="T6" fmla="*/ 52 w 94"/>
                  <a:gd name="T7" fmla="*/ 100 h 174"/>
                  <a:gd name="T8" fmla="*/ 46 w 94"/>
                  <a:gd name="T9" fmla="*/ 124 h 174"/>
                  <a:gd name="T10" fmla="*/ 66 w 94"/>
                  <a:gd name="T11" fmla="*/ 126 h 174"/>
                  <a:gd name="T12" fmla="*/ 76 w 94"/>
                  <a:gd name="T13" fmla="*/ 142 h 174"/>
                  <a:gd name="T14" fmla="*/ 58 w 94"/>
                  <a:gd name="T15" fmla="*/ 148 h 174"/>
                  <a:gd name="T16" fmla="*/ 74 w 94"/>
                  <a:gd name="T17" fmla="*/ 174 h 174"/>
                  <a:gd name="T18" fmla="*/ 84 w 94"/>
                  <a:gd name="T19" fmla="*/ 154 h 174"/>
                  <a:gd name="T20" fmla="*/ 82 w 94"/>
                  <a:gd name="T21" fmla="*/ 112 h 174"/>
                  <a:gd name="T22" fmla="*/ 60 w 94"/>
                  <a:gd name="T23" fmla="*/ 106 h 174"/>
                  <a:gd name="T24" fmla="*/ 50 w 94"/>
                  <a:gd name="T25" fmla="*/ 82 h 174"/>
                  <a:gd name="T26" fmla="*/ 34 w 94"/>
                  <a:gd name="T27" fmla="*/ 82 h 174"/>
                  <a:gd name="T28" fmla="*/ 30 w 94"/>
                  <a:gd name="T29" fmla="*/ 70 h 174"/>
                  <a:gd name="T30" fmla="*/ 42 w 94"/>
                  <a:gd name="T31" fmla="*/ 42 h 174"/>
                  <a:gd name="T32" fmla="*/ 30 w 94"/>
                  <a:gd name="T33" fmla="*/ 0 h 174"/>
                  <a:gd name="T34" fmla="*/ 18 w 94"/>
                  <a:gd name="T35" fmla="*/ 22 h 174"/>
                  <a:gd name="T36" fmla="*/ 4 w 94"/>
                  <a:gd name="T37" fmla="*/ 46 h 174"/>
                  <a:gd name="T38" fmla="*/ 14 w 94"/>
                  <a:gd name="T39" fmla="*/ 76 h 174"/>
                  <a:gd name="T40" fmla="*/ 14 w 94"/>
                  <a:gd name="T41" fmla="*/ 96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4" h="174">
                    <a:moveTo>
                      <a:pt x="14" y="96"/>
                    </a:moveTo>
                    <a:cubicBezTo>
                      <a:pt x="11" y="109"/>
                      <a:pt x="15" y="120"/>
                      <a:pt x="26" y="128"/>
                    </a:cubicBezTo>
                    <a:cubicBezTo>
                      <a:pt x="34" y="120"/>
                      <a:pt x="35" y="119"/>
                      <a:pt x="32" y="108"/>
                    </a:cubicBezTo>
                    <a:cubicBezTo>
                      <a:pt x="35" y="92"/>
                      <a:pt x="39" y="92"/>
                      <a:pt x="52" y="100"/>
                    </a:cubicBezTo>
                    <a:cubicBezTo>
                      <a:pt x="59" y="110"/>
                      <a:pt x="49" y="114"/>
                      <a:pt x="46" y="124"/>
                    </a:cubicBezTo>
                    <a:cubicBezTo>
                      <a:pt x="50" y="137"/>
                      <a:pt x="57" y="129"/>
                      <a:pt x="66" y="126"/>
                    </a:cubicBezTo>
                    <a:cubicBezTo>
                      <a:pt x="77" y="129"/>
                      <a:pt x="79" y="131"/>
                      <a:pt x="76" y="142"/>
                    </a:cubicBezTo>
                    <a:cubicBezTo>
                      <a:pt x="67" y="139"/>
                      <a:pt x="65" y="141"/>
                      <a:pt x="58" y="148"/>
                    </a:cubicBezTo>
                    <a:cubicBezTo>
                      <a:pt x="60" y="160"/>
                      <a:pt x="62" y="170"/>
                      <a:pt x="74" y="174"/>
                    </a:cubicBezTo>
                    <a:cubicBezTo>
                      <a:pt x="77" y="165"/>
                      <a:pt x="74" y="157"/>
                      <a:pt x="84" y="154"/>
                    </a:cubicBezTo>
                    <a:cubicBezTo>
                      <a:pt x="91" y="143"/>
                      <a:pt x="94" y="122"/>
                      <a:pt x="82" y="112"/>
                    </a:cubicBezTo>
                    <a:cubicBezTo>
                      <a:pt x="77" y="108"/>
                      <a:pt x="66" y="108"/>
                      <a:pt x="60" y="106"/>
                    </a:cubicBezTo>
                    <a:cubicBezTo>
                      <a:pt x="65" y="92"/>
                      <a:pt x="66" y="87"/>
                      <a:pt x="50" y="82"/>
                    </a:cubicBezTo>
                    <a:cubicBezTo>
                      <a:pt x="48" y="82"/>
                      <a:pt x="37" y="86"/>
                      <a:pt x="34" y="82"/>
                    </a:cubicBezTo>
                    <a:cubicBezTo>
                      <a:pt x="32" y="79"/>
                      <a:pt x="30" y="70"/>
                      <a:pt x="30" y="70"/>
                    </a:cubicBezTo>
                    <a:cubicBezTo>
                      <a:pt x="32" y="54"/>
                      <a:pt x="32" y="52"/>
                      <a:pt x="42" y="42"/>
                    </a:cubicBezTo>
                    <a:cubicBezTo>
                      <a:pt x="41" y="30"/>
                      <a:pt x="45" y="5"/>
                      <a:pt x="30" y="0"/>
                    </a:cubicBezTo>
                    <a:cubicBezTo>
                      <a:pt x="14" y="4"/>
                      <a:pt x="16" y="4"/>
                      <a:pt x="18" y="22"/>
                    </a:cubicBezTo>
                    <a:cubicBezTo>
                      <a:pt x="16" y="39"/>
                      <a:pt x="15" y="35"/>
                      <a:pt x="4" y="46"/>
                    </a:cubicBezTo>
                    <a:cubicBezTo>
                      <a:pt x="0" y="59"/>
                      <a:pt x="5" y="67"/>
                      <a:pt x="14" y="76"/>
                    </a:cubicBezTo>
                    <a:cubicBezTo>
                      <a:pt x="15" y="80"/>
                      <a:pt x="17" y="93"/>
                      <a:pt x="14" y="9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3" name="Freeform 37"/>
              <p:cNvSpPr>
                <a:spLocks/>
              </p:cNvSpPr>
              <p:nvPr/>
            </p:nvSpPr>
            <p:spPr bwMode="auto">
              <a:xfrm>
                <a:off x="2268" y="1885"/>
                <a:ext cx="39" cy="63"/>
              </a:xfrm>
              <a:custGeom>
                <a:avLst/>
                <a:gdLst>
                  <a:gd name="T0" fmla="*/ 6 w 32"/>
                  <a:gd name="T1" fmla="*/ 24 h 50"/>
                  <a:gd name="T2" fmla="*/ 12 w 32"/>
                  <a:gd name="T3" fmla="*/ 0 h 50"/>
                  <a:gd name="T4" fmla="*/ 20 w 32"/>
                  <a:gd name="T5" fmla="*/ 16 h 50"/>
                  <a:gd name="T6" fmla="*/ 22 w 32"/>
                  <a:gd name="T7" fmla="*/ 24 h 50"/>
                  <a:gd name="T8" fmla="*/ 28 w 32"/>
                  <a:gd name="T9" fmla="*/ 26 h 50"/>
                  <a:gd name="T10" fmla="*/ 32 w 32"/>
                  <a:gd name="T11" fmla="*/ 38 h 50"/>
                  <a:gd name="T12" fmla="*/ 18 w 32"/>
                  <a:gd name="T13" fmla="*/ 50 h 50"/>
                  <a:gd name="T14" fmla="*/ 6 w 32"/>
                  <a:gd name="T1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0">
                    <a:moveTo>
                      <a:pt x="6" y="24"/>
                    </a:moveTo>
                    <a:cubicBezTo>
                      <a:pt x="0" y="15"/>
                      <a:pt x="3" y="6"/>
                      <a:pt x="12" y="0"/>
                    </a:cubicBezTo>
                    <a:cubicBezTo>
                      <a:pt x="23" y="3"/>
                      <a:pt x="23" y="5"/>
                      <a:pt x="20" y="16"/>
                    </a:cubicBezTo>
                    <a:cubicBezTo>
                      <a:pt x="21" y="19"/>
                      <a:pt x="20" y="22"/>
                      <a:pt x="22" y="24"/>
                    </a:cubicBezTo>
                    <a:cubicBezTo>
                      <a:pt x="23" y="26"/>
                      <a:pt x="27" y="24"/>
                      <a:pt x="28" y="26"/>
                    </a:cubicBezTo>
                    <a:cubicBezTo>
                      <a:pt x="30" y="29"/>
                      <a:pt x="32" y="38"/>
                      <a:pt x="32" y="38"/>
                    </a:cubicBezTo>
                    <a:cubicBezTo>
                      <a:pt x="29" y="46"/>
                      <a:pt x="26" y="47"/>
                      <a:pt x="18" y="50"/>
                    </a:cubicBezTo>
                    <a:cubicBezTo>
                      <a:pt x="12" y="41"/>
                      <a:pt x="18" y="24"/>
                      <a:pt x="6" y="2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4" name="Freeform 38"/>
              <p:cNvSpPr>
                <a:spLocks/>
              </p:cNvSpPr>
              <p:nvPr/>
            </p:nvSpPr>
            <p:spPr bwMode="auto">
              <a:xfrm>
                <a:off x="2186" y="1900"/>
                <a:ext cx="53" cy="63"/>
              </a:xfrm>
              <a:custGeom>
                <a:avLst/>
                <a:gdLst>
                  <a:gd name="T0" fmla="*/ 0 w 43"/>
                  <a:gd name="T1" fmla="*/ 44 h 50"/>
                  <a:gd name="T2" fmla="*/ 22 w 43"/>
                  <a:gd name="T3" fmla="*/ 20 h 50"/>
                  <a:gd name="T4" fmla="*/ 36 w 43"/>
                  <a:gd name="T5" fmla="*/ 0 h 50"/>
                  <a:gd name="T6" fmla="*/ 24 w 43"/>
                  <a:gd name="T7" fmla="*/ 28 h 50"/>
                  <a:gd name="T8" fmla="*/ 2 w 43"/>
                  <a:gd name="T9" fmla="*/ 50 h 50"/>
                  <a:gd name="T10" fmla="*/ 0 w 43"/>
                  <a:gd name="T11" fmla="*/ 4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0">
                    <a:moveTo>
                      <a:pt x="0" y="44"/>
                    </a:moveTo>
                    <a:cubicBezTo>
                      <a:pt x="6" y="38"/>
                      <a:pt x="18" y="29"/>
                      <a:pt x="22" y="20"/>
                    </a:cubicBezTo>
                    <a:cubicBezTo>
                      <a:pt x="27" y="10"/>
                      <a:pt x="25" y="4"/>
                      <a:pt x="36" y="0"/>
                    </a:cubicBezTo>
                    <a:cubicBezTo>
                      <a:pt x="43" y="11"/>
                      <a:pt x="36" y="24"/>
                      <a:pt x="24" y="28"/>
                    </a:cubicBezTo>
                    <a:cubicBezTo>
                      <a:pt x="21" y="38"/>
                      <a:pt x="12" y="47"/>
                      <a:pt x="2" y="50"/>
                    </a:cubicBezTo>
                    <a:cubicBezTo>
                      <a:pt x="1" y="48"/>
                      <a:pt x="0" y="44"/>
                      <a:pt x="0" y="4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5" name="Freeform 39"/>
              <p:cNvSpPr>
                <a:spLocks/>
              </p:cNvSpPr>
              <p:nvPr/>
            </p:nvSpPr>
            <p:spPr bwMode="auto">
              <a:xfrm>
                <a:off x="4822" y="1824"/>
                <a:ext cx="1268" cy="1779"/>
              </a:xfrm>
              <a:custGeom>
                <a:avLst/>
                <a:gdLst>
                  <a:gd name="T0" fmla="*/ 396 w 1026"/>
                  <a:gd name="T1" fmla="*/ 66 h 1413"/>
                  <a:gd name="T2" fmla="*/ 447 w 1026"/>
                  <a:gd name="T3" fmla="*/ 0 h 1413"/>
                  <a:gd name="T4" fmla="*/ 462 w 1026"/>
                  <a:gd name="T5" fmla="*/ 18 h 1413"/>
                  <a:gd name="T6" fmla="*/ 489 w 1026"/>
                  <a:gd name="T7" fmla="*/ 15 h 1413"/>
                  <a:gd name="T8" fmla="*/ 534 w 1026"/>
                  <a:gd name="T9" fmla="*/ 27 h 1413"/>
                  <a:gd name="T10" fmla="*/ 573 w 1026"/>
                  <a:gd name="T11" fmla="*/ 33 h 1413"/>
                  <a:gd name="T12" fmla="*/ 615 w 1026"/>
                  <a:gd name="T13" fmla="*/ 27 h 1413"/>
                  <a:gd name="T14" fmla="*/ 669 w 1026"/>
                  <a:gd name="T15" fmla="*/ 111 h 1413"/>
                  <a:gd name="T16" fmla="*/ 708 w 1026"/>
                  <a:gd name="T17" fmla="*/ 129 h 1413"/>
                  <a:gd name="T18" fmla="*/ 756 w 1026"/>
                  <a:gd name="T19" fmla="*/ 135 h 1413"/>
                  <a:gd name="T20" fmla="*/ 783 w 1026"/>
                  <a:gd name="T21" fmla="*/ 171 h 1413"/>
                  <a:gd name="T22" fmla="*/ 804 w 1026"/>
                  <a:gd name="T23" fmla="*/ 228 h 1413"/>
                  <a:gd name="T24" fmla="*/ 786 w 1026"/>
                  <a:gd name="T25" fmla="*/ 270 h 1413"/>
                  <a:gd name="T26" fmla="*/ 834 w 1026"/>
                  <a:gd name="T27" fmla="*/ 294 h 1413"/>
                  <a:gd name="T28" fmla="*/ 891 w 1026"/>
                  <a:gd name="T29" fmla="*/ 318 h 1413"/>
                  <a:gd name="T30" fmla="*/ 894 w 1026"/>
                  <a:gd name="T31" fmla="*/ 333 h 1413"/>
                  <a:gd name="T32" fmla="*/ 921 w 1026"/>
                  <a:gd name="T33" fmla="*/ 324 h 1413"/>
                  <a:gd name="T34" fmla="*/ 990 w 1026"/>
                  <a:gd name="T35" fmla="*/ 378 h 1413"/>
                  <a:gd name="T36" fmla="*/ 1026 w 1026"/>
                  <a:gd name="T37" fmla="*/ 408 h 1413"/>
                  <a:gd name="T38" fmla="*/ 972 w 1026"/>
                  <a:gd name="T39" fmla="*/ 525 h 1413"/>
                  <a:gd name="T40" fmla="*/ 930 w 1026"/>
                  <a:gd name="T41" fmla="*/ 567 h 1413"/>
                  <a:gd name="T42" fmla="*/ 903 w 1026"/>
                  <a:gd name="T43" fmla="*/ 645 h 1413"/>
                  <a:gd name="T44" fmla="*/ 843 w 1026"/>
                  <a:gd name="T45" fmla="*/ 741 h 1413"/>
                  <a:gd name="T46" fmla="*/ 771 w 1026"/>
                  <a:gd name="T47" fmla="*/ 792 h 1413"/>
                  <a:gd name="T48" fmla="*/ 717 w 1026"/>
                  <a:gd name="T49" fmla="*/ 810 h 1413"/>
                  <a:gd name="T50" fmla="*/ 696 w 1026"/>
                  <a:gd name="T51" fmla="*/ 837 h 1413"/>
                  <a:gd name="T52" fmla="*/ 642 w 1026"/>
                  <a:gd name="T53" fmla="*/ 906 h 1413"/>
                  <a:gd name="T54" fmla="*/ 549 w 1026"/>
                  <a:gd name="T55" fmla="*/ 987 h 1413"/>
                  <a:gd name="T56" fmla="*/ 480 w 1026"/>
                  <a:gd name="T57" fmla="*/ 1023 h 1413"/>
                  <a:gd name="T58" fmla="*/ 459 w 1026"/>
                  <a:gd name="T59" fmla="*/ 1044 h 1413"/>
                  <a:gd name="T60" fmla="*/ 402 w 1026"/>
                  <a:gd name="T61" fmla="*/ 1098 h 1413"/>
                  <a:gd name="T62" fmla="*/ 333 w 1026"/>
                  <a:gd name="T63" fmla="*/ 1125 h 1413"/>
                  <a:gd name="T64" fmla="*/ 291 w 1026"/>
                  <a:gd name="T65" fmla="*/ 1125 h 1413"/>
                  <a:gd name="T66" fmla="*/ 282 w 1026"/>
                  <a:gd name="T67" fmla="*/ 1176 h 1413"/>
                  <a:gd name="T68" fmla="*/ 228 w 1026"/>
                  <a:gd name="T69" fmla="*/ 1218 h 1413"/>
                  <a:gd name="T70" fmla="*/ 174 w 1026"/>
                  <a:gd name="T71" fmla="*/ 1248 h 1413"/>
                  <a:gd name="T72" fmla="*/ 156 w 1026"/>
                  <a:gd name="T73" fmla="*/ 1284 h 1413"/>
                  <a:gd name="T74" fmla="*/ 117 w 1026"/>
                  <a:gd name="T75" fmla="*/ 1314 h 1413"/>
                  <a:gd name="T76" fmla="*/ 63 w 1026"/>
                  <a:gd name="T77" fmla="*/ 1347 h 1413"/>
                  <a:gd name="T78" fmla="*/ 54 w 1026"/>
                  <a:gd name="T79" fmla="*/ 1380 h 1413"/>
                  <a:gd name="T80" fmla="*/ 39 w 1026"/>
                  <a:gd name="T81" fmla="*/ 1410 h 1413"/>
                  <a:gd name="T82" fmla="*/ 18 w 1026"/>
                  <a:gd name="T83" fmla="*/ 1371 h 1413"/>
                  <a:gd name="T84" fmla="*/ 21 w 1026"/>
                  <a:gd name="T85" fmla="*/ 1332 h 1413"/>
                  <a:gd name="T86" fmla="*/ 105 w 1026"/>
                  <a:gd name="T87" fmla="*/ 1215 h 1413"/>
                  <a:gd name="T88" fmla="*/ 201 w 1026"/>
                  <a:gd name="T89" fmla="*/ 1095 h 1413"/>
                  <a:gd name="T90" fmla="*/ 234 w 1026"/>
                  <a:gd name="T91" fmla="*/ 1047 h 1413"/>
                  <a:gd name="T92" fmla="*/ 315 w 1026"/>
                  <a:gd name="T93" fmla="*/ 924 h 1413"/>
                  <a:gd name="T94" fmla="*/ 339 w 1026"/>
                  <a:gd name="T95" fmla="*/ 882 h 1413"/>
                  <a:gd name="T96" fmla="*/ 381 w 1026"/>
                  <a:gd name="T97" fmla="*/ 822 h 1413"/>
                  <a:gd name="T98" fmla="*/ 408 w 1026"/>
                  <a:gd name="T99" fmla="*/ 759 h 1413"/>
                  <a:gd name="T100" fmla="*/ 414 w 1026"/>
                  <a:gd name="T101" fmla="*/ 627 h 1413"/>
                  <a:gd name="T102" fmla="*/ 378 w 1026"/>
                  <a:gd name="T103" fmla="*/ 570 h 1413"/>
                  <a:gd name="T104" fmla="*/ 369 w 1026"/>
                  <a:gd name="T105" fmla="*/ 501 h 1413"/>
                  <a:gd name="T106" fmla="*/ 357 w 1026"/>
                  <a:gd name="T107" fmla="*/ 465 h 1413"/>
                  <a:gd name="T108" fmla="*/ 330 w 1026"/>
                  <a:gd name="T109" fmla="*/ 408 h 1413"/>
                  <a:gd name="T110" fmla="*/ 342 w 1026"/>
                  <a:gd name="T111" fmla="*/ 342 h 1413"/>
                  <a:gd name="T112" fmla="*/ 327 w 1026"/>
                  <a:gd name="T113" fmla="*/ 303 h 1413"/>
                  <a:gd name="T114" fmla="*/ 390 w 1026"/>
                  <a:gd name="T115" fmla="*/ 183 h 1413"/>
                  <a:gd name="T116" fmla="*/ 360 w 1026"/>
                  <a:gd name="T117" fmla="*/ 81 h 1413"/>
                  <a:gd name="T118" fmla="*/ 363 w 1026"/>
                  <a:gd name="T119" fmla="*/ 69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26" h="1413">
                    <a:moveTo>
                      <a:pt x="363" y="69"/>
                    </a:moveTo>
                    <a:cubicBezTo>
                      <a:pt x="376" y="78"/>
                      <a:pt x="383" y="74"/>
                      <a:pt x="396" y="66"/>
                    </a:cubicBezTo>
                    <a:cubicBezTo>
                      <a:pt x="391" y="42"/>
                      <a:pt x="396" y="27"/>
                      <a:pt x="420" y="21"/>
                    </a:cubicBezTo>
                    <a:cubicBezTo>
                      <a:pt x="430" y="15"/>
                      <a:pt x="437" y="6"/>
                      <a:pt x="447" y="0"/>
                    </a:cubicBezTo>
                    <a:cubicBezTo>
                      <a:pt x="450" y="1"/>
                      <a:pt x="456" y="0"/>
                      <a:pt x="456" y="3"/>
                    </a:cubicBezTo>
                    <a:cubicBezTo>
                      <a:pt x="459" y="22"/>
                      <a:pt x="437" y="24"/>
                      <a:pt x="462" y="18"/>
                    </a:cubicBezTo>
                    <a:cubicBezTo>
                      <a:pt x="465" y="15"/>
                      <a:pt x="467" y="9"/>
                      <a:pt x="471" y="9"/>
                    </a:cubicBezTo>
                    <a:cubicBezTo>
                      <a:pt x="477" y="8"/>
                      <a:pt x="483" y="13"/>
                      <a:pt x="489" y="15"/>
                    </a:cubicBezTo>
                    <a:cubicBezTo>
                      <a:pt x="492" y="16"/>
                      <a:pt x="498" y="18"/>
                      <a:pt x="498" y="18"/>
                    </a:cubicBezTo>
                    <a:cubicBezTo>
                      <a:pt x="506" y="31"/>
                      <a:pt x="517" y="25"/>
                      <a:pt x="534" y="27"/>
                    </a:cubicBezTo>
                    <a:cubicBezTo>
                      <a:pt x="538" y="39"/>
                      <a:pt x="543" y="41"/>
                      <a:pt x="555" y="45"/>
                    </a:cubicBezTo>
                    <a:cubicBezTo>
                      <a:pt x="561" y="41"/>
                      <a:pt x="567" y="37"/>
                      <a:pt x="573" y="33"/>
                    </a:cubicBezTo>
                    <a:cubicBezTo>
                      <a:pt x="576" y="31"/>
                      <a:pt x="582" y="27"/>
                      <a:pt x="582" y="27"/>
                    </a:cubicBezTo>
                    <a:cubicBezTo>
                      <a:pt x="615" y="49"/>
                      <a:pt x="585" y="37"/>
                      <a:pt x="615" y="27"/>
                    </a:cubicBezTo>
                    <a:cubicBezTo>
                      <a:pt x="633" y="33"/>
                      <a:pt x="624" y="50"/>
                      <a:pt x="639" y="60"/>
                    </a:cubicBezTo>
                    <a:cubicBezTo>
                      <a:pt x="643" y="73"/>
                      <a:pt x="658" y="104"/>
                      <a:pt x="669" y="111"/>
                    </a:cubicBezTo>
                    <a:cubicBezTo>
                      <a:pt x="683" y="132"/>
                      <a:pt x="674" y="127"/>
                      <a:pt x="690" y="132"/>
                    </a:cubicBezTo>
                    <a:cubicBezTo>
                      <a:pt x="696" y="131"/>
                      <a:pt x="702" y="130"/>
                      <a:pt x="708" y="129"/>
                    </a:cubicBezTo>
                    <a:cubicBezTo>
                      <a:pt x="714" y="127"/>
                      <a:pt x="726" y="123"/>
                      <a:pt x="726" y="123"/>
                    </a:cubicBezTo>
                    <a:cubicBezTo>
                      <a:pt x="738" y="126"/>
                      <a:pt x="746" y="128"/>
                      <a:pt x="756" y="135"/>
                    </a:cubicBezTo>
                    <a:cubicBezTo>
                      <a:pt x="777" y="167"/>
                      <a:pt x="744" y="118"/>
                      <a:pt x="771" y="153"/>
                    </a:cubicBezTo>
                    <a:cubicBezTo>
                      <a:pt x="775" y="159"/>
                      <a:pt x="783" y="171"/>
                      <a:pt x="783" y="171"/>
                    </a:cubicBezTo>
                    <a:cubicBezTo>
                      <a:pt x="787" y="185"/>
                      <a:pt x="793" y="196"/>
                      <a:pt x="798" y="210"/>
                    </a:cubicBezTo>
                    <a:cubicBezTo>
                      <a:pt x="800" y="216"/>
                      <a:pt x="802" y="222"/>
                      <a:pt x="804" y="228"/>
                    </a:cubicBezTo>
                    <a:cubicBezTo>
                      <a:pt x="805" y="231"/>
                      <a:pt x="807" y="237"/>
                      <a:pt x="807" y="237"/>
                    </a:cubicBezTo>
                    <a:cubicBezTo>
                      <a:pt x="803" y="250"/>
                      <a:pt x="791" y="255"/>
                      <a:pt x="786" y="270"/>
                    </a:cubicBezTo>
                    <a:cubicBezTo>
                      <a:pt x="791" y="286"/>
                      <a:pt x="797" y="277"/>
                      <a:pt x="804" y="267"/>
                    </a:cubicBezTo>
                    <a:cubicBezTo>
                      <a:pt x="833" y="271"/>
                      <a:pt x="829" y="269"/>
                      <a:pt x="834" y="294"/>
                    </a:cubicBezTo>
                    <a:cubicBezTo>
                      <a:pt x="847" y="285"/>
                      <a:pt x="854" y="289"/>
                      <a:pt x="867" y="297"/>
                    </a:cubicBezTo>
                    <a:cubicBezTo>
                      <a:pt x="874" y="308"/>
                      <a:pt x="879" y="314"/>
                      <a:pt x="891" y="318"/>
                    </a:cubicBezTo>
                    <a:cubicBezTo>
                      <a:pt x="892" y="321"/>
                      <a:pt x="895" y="324"/>
                      <a:pt x="894" y="327"/>
                    </a:cubicBezTo>
                    <a:cubicBezTo>
                      <a:pt x="891" y="334"/>
                      <a:pt x="873" y="326"/>
                      <a:pt x="894" y="333"/>
                    </a:cubicBezTo>
                    <a:cubicBezTo>
                      <a:pt x="900" y="331"/>
                      <a:pt x="906" y="329"/>
                      <a:pt x="912" y="327"/>
                    </a:cubicBezTo>
                    <a:cubicBezTo>
                      <a:pt x="915" y="326"/>
                      <a:pt x="921" y="324"/>
                      <a:pt x="921" y="324"/>
                    </a:cubicBezTo>
                    <a:cubicBezTo>
                      <a:pt x="940" y="336"/>
                      <a:pt x="960" y="339"/>
                      <a:pt x="978" y="351"/>
                    </a:cubicBezTo>
                    <a:cubicBezTo>
                      <a:pt x="981" y="361"/>
                      <a:pt x="987" y="368"/>
                      <a:pt x="990" y="378"/>
                    </a:cubicBezTo>
                    <a:cubicBezTo>
                      <a:pt x="999" y="376"/>
                      <a:pt x="1010" y="370"/>
                      <a:pt x="1017" y="381"/>
                    </a:cubicBezTo>
                    <a:cubicBezTo>
                      <a:pt x="1022" y="389"/>
                      <a:pt x="1026" y="408"/>
                      <a:pt x="1026" y="408"/>
                    </a:cubicBezTo>
                    <a:cubicBezTo>
                      <a:pt x="1022" y="438"/>
                      <a:pt x="1023" y="471"/>
                      <a:pt x="996" y="489"/>
                    </a:cubicBezTo>
                    <a:cubicBezTo>
                      <a:pt x="991" y="497"/>
                      <a:pt x="976" y="514"/>
                      <a:pt x="972" y="525"/>
                    </a:cubicBezTo>
                    <a:cubicBezTo>
                      <a:pt x="970" y="531"/>
                      <a:pt x="972" y="541"/>
                      <a:pt x="966" y="543"/>
                    </a:cubicBezTo>
                    <a:cubicBezTo>
                      <a:pt x="951" y="548"/>
                      <a:pt x="943" y="558"/>
                      <a:pt x="930" y="567"/>
                    </a:cubicBezTo>
                    <a:cubicBezTo>
                      <a:pt x="925" y="583"/>
                      <a:pt x="916" y="596"/>
                      <a:pt x="912" y="612"/>
                    </a:cubicBezTo>
                    <a:cubicBezTo>
                      <a:pt x="909" y="623"/>
                      <a:pt x="909" y="635"/>
                      <a:pt x="903" y="645"/>
                    </a:cubicBezTo>
                    <a:cubicBezTo>
                      <a:pt x="899" y="651"/>
                      <a:pt x="893" y="656"/>
                      <a:pt x="891" y="663"/>
                    </a:cubicBezTo>
                    <a:cubicBezTo>
                      <a:pt x="881" y="692"/>
                      <a:pt x="870" y="723"/>
                      <a:pt x="843" y="741"/>
                    </a:cubicBezTo>
                    <a:cubicBezTo>
                      <a:pt x="837" y="758"/>
                      <a:pt x="830" y="759"/>
                      <a:pt x="816" y="768"/>
                    </a:cubicBezTo>
                    <a:cubicBezTo>
                      <a:pt x="805" y="784"/>
                      <a:pt x="789" y="787"/>
                      <a:pt x="771" y="792"/>
                    </a:cubicBezTo>
                    <a:cubicBezTo>
                      <a:pt x="750" y="806"/>
                      <a:pt x="760" y="802"/>
                      <a:pt x="744" y="807"/>
                    </a:cubicBezTo>
                    <a:cubicBezTo>
                      <a:pt x="735" y="804"/>
                      <a:pt x="717" y="810"/>
                      <a:pt x="717" y="810"/>
                    </a:cubicBezTo>
                    <a:cubicBezTo>
                      <a:pt x="713" y="816"/>
                      <a:pt x="710" y="823"/>
                      <a:pt x="705" y="828"/>
                    </a:cubicBezTo>
                    <a:cubicBezTo>
                      <a:pt x="702" y="831"/>
                      <a:pt x="698" y="834"/>
                      <a:pt x="696" y="837"/>
                    </a:cubicBezTo>
                    <a:cubicBezTo>
                      <a:pt x="684" y="853"/>
                      <a:pt x="680" y="880"/>
                      <a:pt x="666" y="894"/>
                    </a:cubicBezTo>
                    <a:cubicBezTo>
                      <a:pt x="659" y="901"/>
                      <a:pt x="698" y="916"/>
                      <a:pt x="642" y="906"/>
                    </a:cubicBezTo>
                    <a:lnTo>
                      <a:pt x="606" y="948"/>
                    </a:lnTo>
                    <a:lnTo>
                      <a:pt x="549" y="987"/>
                    </a:lnTo>
                    <a:lnTo>
                      <a:pt x="525" y="1023"/>
                    </a:lnTo>
                    <a:lnTo>
                      <a:pt x="480" y="1023"/>
                    </a:lnTo>
                    <a:lnTo>
                      <a:pt x="459" y="1017"/>
                    </a:lnTo>
                    <a:lnTo>
                      <a:pt x="459" y="1044"/>
                    </a:lnTo>
                    <a:lnTo>
                      <a:pt x="435" y="1080"/>
                    </a:lnTo>
                    <a:lnTo>
                      <a:pt x="402" y="1098"/>
                    </a:lnTo>
                    <a:lnTo>
                      <a:pt x="351" y="1101"/>
                    </a:lnTo>
                    <a:lnTo>
                      <a:pt x="333" y="1125"/>
                    </a:lnTo>
                    <a:lnTo>
                      <a:pt x="306" y="1146"/>
                    </a:lnTo>
                    <a:lnTo>
                      <a:pt x="291" y="1125"/>
                    </a:lnTo>
                    <a:lnTo>
                      <a:pt x="276" y="1158"/>
                    </a:lnTo>
                    <a:lnTo>
                      <a:pt x="282" y="1176"/>
                    </a:lnTo>
                    <a:lnTo>
                      <a:pt x="249" y="1191"/>
                    </a:lnTo>
                    <a:lnTo>
                      <a:pt x="228" y="1218"/>
                    </a:lnTo>
                    <a:lnTo>
                      <a:pt x="201" y="1215"/>
                    </a:lnTo>
                    <a:lnTo>
                      <a:pt x="174" y="1248"/>
                    </a:lnTo>
                    <a:lnTo>
                      <a:pt x="177" y="1263"/>
                    </a:lnTo>
                    <a:lnTo>
                      <a:pt x="156" y="1284"/>
                    </a:lnTo>
                    <a:lnTo>
                      <a:pt x="138" y="1290"/>
                    </a:lnTo>
                    <a:lnTo>
                      <a:pt x="117" y="1314"/>
                    </a:lnTo>
                    <a:lnTo>
                      <a:pt x="96" y="1314"/>
                    </a:lnTo>
                    <a:lnTo>
                      <a:pt x="63" y="1347"/>
                    </a:lnTo>
                    <a:lnTo>
                      <a:pt x="39" y="1368"/>
                    </a:lnTo>
                    <a:lnTo>
                      <a:pt x="54" y="1380"/>
                    </a:lnTo>
                    <a:lnTo>
                      <a:pt x="66" y="1413"/>
                    </a:lnTo>
                    <a:lnTo>
                      <a:pt x="39" y="1410"/>
                    </a:lnTo>
                    <a:lnTo>
                      <a:pt x="0" y="1392"/>
                    </a:lnTo>
                    <a:lnTo>
                      <a:pt x="18" y="1371"/>
                    </a:lnTo>
                    <a:lnTo>
                      <a:pt x="9" y="1344"/>
                    </a:lnTo>
                    <a:lnTo>
                      <a:pt x="21" y="1332"/>
                    </a:lnTo>
                    <a:lnTo>
                      <a:pt x="45" y="1305"/>
                    </a:lnTo>
                    <a:lnTo>
                      <a:pt x="105" y="1215"/>
                    </a:lnTo>
                    <a:lnTo>
                      <a:pt x="159" y="1134"/>
                    </a:lnTo>
                    <a:lnTo>
                      <a:pt x="201" y="1095"/>
                    </a:lnTo>
                    <a:lnTo>
                      <a:pt x="219" y="1053"/>
                    </a:lnTo>
                    <a:lnTo>
                      <a:pt x="234" y="1047"/>
                    </a:lnTo>
                    <a:lnTo>
                      <a:pt x="300" y="966"/>
                    </a:lnTo>
                    <a:lnTo>
                      <a:pt x="315" y="924"/>
                    </a:lnTo>
                    <a:lnTo>
                      <a:pt x="333" y="912"/>
                    </a:lnTo>
                    <a:lnTo>
                      <a:pt x="339" y="882"/>
                    </a:lnTo>
                    <a:lnTo>
                      <a:pt x="357" y="858"/>
                    </a:lnTo>
                    <a:cubicBezTo>
                      <a:pt x="364" y="844"/>
                      <a:pt x="370" y="833"/>
                      <a:pt x="381" y="822"/>
                    </a:cubicBezTo>
                    <a:cubicBezTo>
                      <a:pt x="386" y="806"/>
                      <a:pt x="382" y="816"/>
                      <a:pt x="396" y="795"/>
                    </a:cubicBezTo>
                    <a:cubicBezTo>
                      <a:pt x="401" y="787"/>
                      <a:pt x="405" y="769"/>
                      <a:pt x="408" y="759"/>
                    </a:cubicBezTo>
                    <a:cubicBezTo>
                      <a:pt x="418" y="728"/>
                      <a:pt x="428" y="697"/>
                      <a:pt x="438" y="666"/>
                    </a:cubicBezTo>
                    <a:cubicBezTo>
                      <a:pt x="434" y="648"/>
                      <a:pt x="429" y="637"/>
                      <a:pt x="414" y="627"/>
                    </a:cubicBezTo>
                    <a:lnTo>
                      <a:pt x="387" y="597"/>
                    </a:lnTo>
                    <a:cubicBezTo>
                      <a:pt x="387" y="597"/>
                      <a:pt x="378" y="570"/>
                      <a:pt x="378" y="570"/>
                    </a:cubicBezTo>
                    <a:cubicBezTo>
                      <a:pt x="377" y="567"/>
                      <a:pt x="375" y="561"/>
                      <a:pt x="375" y="561"/>
                    </a:cubicBezTo>
                    <a:cubicBezTo>
                      <a:pt x="374" y="551"/>
                      <a:pt x="372" y="516"/>
                      <a:pt x="369" y="501"/>
                    </a:cubicBezTo>
                    <a:cubicBezTo>
                      <a:pt x="369" y="501"/>
                      <a:pt x="362" y="479"/>
                      <a:pt x="360" y="474"/>
                    </a:cubicBezTo>
                    <a:cubicBezTo>
                      <a:pt x="359" y="471"/>
                      <a:pt x="357" y="465"/>
                      <a:pt x="357" y="465"/>
                    </a:cubicBezTo>
                    <a:cubicBezTo>
                      <a:pt x="356" y="460"/>
                      <a:pt x="354" y="420"/>
                      <a:pt x="348" y="414"/>
                    </a:cubicBezTo>
                    <a:cubicBezTo>
                      <a:pt x="344" y="410"/>
                      <a:pt x="330" y="408"/>
                      <a:pt x="330" y="408"/>
                    </a:cubicBezTo>
                    <a:cubicBezTo>
                      <a:pt x="325" y="393"/>
                      <a:pt x="329" y="379"/>
                      <a:pt x="324" y="363"/>
                    </a:cubicBezTo>
                    <a:cubicBezTo>
                      <a:pt x="328" y="351"/>
                      <a:pt x="335" y="353"/>
                      <a:pt x="342" y="342"/>
                    </a:cubicBezTo>
                    <a:cubicBezTo>
                      <a:pt x="346" y="327"/>
                      <a:pt x="346" y="321"/>
                      <a:pt x="333" y="312"/>
                    </a:cubicBezTo>
                    <a:cubicBezTo>
                      <a:pt x="331" y="309"/>
                      <a:pt x="327" y="307"/>
                      <a:pt x="327" y="303"/>
                    </a:cubicBezTo>
                    <a:cubicBezTo>
                      <a:pt x="327" y="285"/>
                      <a:pt x="348" y="234"/>
                      <a:pt x="366" y="228"/>
                    </a:cubicBezTo>
                    <a:cubicBezTo>
                      <a:pt x="372" y="211"/>
                      <a:pt x="384" y="200"/>
                      <a:pt x="390" y="183"/>
                    </a:cubicBezTo>
                    <a:cubicBezTo>
                      <a:pt x="382" y="158"/>
                      <a:pt x="381" y="161"/>
                      <a:pt x="387" y="132"/>
                    </a:cubicBezTo>
                    <a:cubicBezTo>
                      <a:pt x="381" y="114"/>
                      <a:pt x="376" y="91"/>
                      <a:pt x="360" y="81"/>
                    </a:cubicBezTo>
                    <a:cubicBezTo>
                      <a:pt x="352" y="69"/>
                      <a:pt x="339" y="70"/>
                      <a:pt x="354" y="60"/>
                    </a:cubicBezTo>
                    <a:cubicBezTo>
                      <a:pt x="365" y="64"/>
                      <a:pt x="363" y="60"/>
                      <a:pt x="363" y="6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6" name="Freeform 40"/>
              <p:cNvSpPr>
                <a:spLocks/>
              </p:cNvSpPr>
              <p:nvPr/>
            </p:nvSpPr>
            <p:spPr bwMode="auto">
              <a:xfrm>
                <a:off x="5015" y="3516"/>
                <a:ext cx="58" cy="49"/>
              </a:xfrm>
              <a:custGeom>
                <a:avLst/>
                <a:gdLst>
                  <a:gd name="T0" fmla="*/ 0 w 47"/>
                  <a:gd name="T1" fmla="*/ 24 h 39"/>
                  <a:gd name="T2" fmla="*/ 18 w 47"/>
                  <a:gd name="T3" fmla="*/ 0 h 39"/>
                  <a:gd name="T4" fmla="*/ 42 w 47"/>
                  <a:gd name="T5" fmla="*/ 18 h 39"/>
                  <a:gd name="T6" fmla="*/ 24 w 47"/>
                  <a:gd name="T7" fmla="*/ 39 h 39"/>
                  <a:gd name="T8" fmla="*/ 15 w 47"/>
                  <a:gd name="T9" fmla="*/ 36 h 39"/>
                  <a:gd name="T10" fmla="*/ 12 w 47"/>
                  <a:gd name="T11" fmla="*/ 27 h 39"/>
                  <a:gd name="T12" fmla="*/ 0 w 47"/>
                  <a:gd name="T13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9">
                    <a:moveTo>
                      <a:pt x="0" y="24"/>
                    </a:moveTo>
                    <a:cubicBezTo>
                      <a:pt x="3" y="10"/>
                      <a:pt x="4" y="5"/>
                      <a:pt x="18" y="0"/>
                    </a:cubicBezTo>
                    <a:cubicBezTo>
                      <a:pt x="31" y="9"/>
                      <a:pt x="26" y="14"/>
                      <a:pt x="42" y="18"/>
                    </a:cubicBezTo>
                    <a:cubicBezTo>
                      <a:pt x="47" y="33"/>
                      <a:pt x="38" y="36"/>
                      <a:pt x="24" y="39"/>
                    </a:cubicBezTo>
                    <a:cubicBezTo>
                      <a:pt x="21" y="38"/>
                      <a:pt x="17" y="38"/>
                      <a:pt x="15" y="36"/>
                    </a:cubicBezTo>
                    <a:cubicBezTo>
                      <a:pt x="13" y="34"/>
                      <a:pt x="14" y="29"/>
                      <a:pt x="12" y="27"/>
                    </a:cubicBezTo>
                    <a:cubicBezTo>
                      <a:pt x="9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7" name="Freeform 41"/>
              <p:cNvSpPr>
                <a:spLocks/>
              </p:cNvSpPr>
              <p:nvPr/>
            </p:nvSpPr>
            <p:spPr bwMode="auto">
              <a:xfrm>
                <a:off x="4077" y="903"/>
                <a:ext cx="1217" cy="1062"/>
              </a:xfrm>
              <a:custGeom>
                <a:avLst/>
                <a:gdLst>
                  <a:gd name="T0" fmla="*/ 406 w 984"/>
                  <a:gd name="T1" fmla="*/ 6 h 844"/>
                  <a:gd name="T2" fmla="*/ 502 w 984"/>
                  <a:gd name="T3" fmla="*/ 34 h 844"/>
                  <a:gd name="T4" fmla="*/ 550 w 984"/>
                  <a:gd name="T5" fmla="*/ 38 h 844"/>
                  <a:gd name="T6" fmla="*/ 578 w 984"/>
                  <a:gd name="T7" fmla="*/ 130 h 844"/>
                  <a:gd name="T8" fmla="*/ 586 w 984"/>
                  <a:gd name="T9" fmla="*/ 90 h 844"/>
                  <a:gd name="T10" fmla="*/ 606 w 984"/>
                  <a:gd name="T11" fmla="*/ 70 h 844"/>
                  <a:gd name="T12" fmla="*/ 642 w 984"/>
                  <a:gd name="T13" fmla="*/ 126 h 844"/>
                  <a:gd name="T14" fmla="*/ 682 w 984"/>
                  <a:gd name="T15" fmla="*/ 98 h 844"/>
                  <a:gd name="T16" fmla="*/ 706 w 984"/>
                  <a:gd name="T17" fmla="*/ 86 h 844"/>
                  <a:gd name="T18" fmla="*/ 762 w 984"/>
                  <a:gd name="T19" fmla="*/ 2 h 844"/>
                  <a:gd name="T20" fmla="*/ 798 w 984"/>
                  <a:gd name="T21" fmla="*/ 70 h 844"/>
                  <a:gd name="T22" fmla="*/ 798 w 984"/>
                  <a:gd name="T23" fmla="*/ 130 h 844"/>
                  <a:gd name="T24" fmla="*/ 790 w 984"/>
                  <a:gd name="T25" fmla="*/ 158 h 844"/>
                  <a:gd name="T26" fmla="*/ 766 w 984"/>
                  <a:gd name="T27" fmla="*/ 162 h 844"/>
                  <a:gd name="T28" fmla="*/ 762 w 984"/>
                  <a:gd name="T29" fmla="*/ 186 h 844"/>
                  <a:gd name="T30" fmla="*/ 802 w 984"/>
                  <a:gd name="T31" fmla="*/ 226 h 844"/>
                  <a:gd name="T32" fmla="*/ 786 w 984"/>
                  <a:gd name="T33" fmla="*/ 322 h 844"/>
                  <a:gd name="T34" fmla="*/ 830 w 984"/>
                  <a:gd name="T35" fmla="*/ 414 h 844"/>
                  <a:gd name="T36" fmla="*/ 854 w 984"/>
                  <a:gd name="T37" fmla="*/ 450 h 844"/>
                  <a:gd name="T38" fmla="*/ 830 w 984"/>
                  <a:gd name="T39" fmla="*/ 450 h 844"/>
                  <a:gd name="T40" fmla="*/ 746 w 984"/>
                  <a:gd name="T41" fmla="*/ 378 h 844"/>
                  <a:gd name="T42" fmla="*/ 678 w 984"/>
                  <a:gd name="T43" fmla="*/ 402 h 844"/>
                  <a:gd name="T44" fmla="*/ 590 w 984"/>
                  <a:gd name="T45" fmla="*/ 442 h 844"/>
                  <a:gd name="T46" fmla="*/ 642 w 984"/>
                  <a:gd name="T47" fmla="*/ 578 h 844"/>
                  <a:gd name="T48" fmla="*/ 710 w 984"/>
                  <a:gd name="T49" fmla="*/ 610 h 844"/>
                  <a:gd name="T50" fmla="*/ 738 w 984"/>
                  <a:gd name="T51" fmla="*/ 550 h 844"/>
                  <a:gd name="T52" fmla="*/ 774 w 984"/>
                  <a:gd name="T53" fmla="*/ 570 h 844"/>
                  <a:gd name="T54" fmla="*/ 766 w 984"/>
                  <a:gd name="T55" fmla="*/ 630 h 844"/>
                  <a:gd name="T56" fmla="*/ 802 w 984"/>
                  <a:gd name="T57" fmla="*/ 670 h 844"/>
                  <a:gd name="T58" fmla="*/ 838 w 984"/>
                  <a:gd name="T59" fmla="*/ 658 h 844"/>
                  <a:gd name="T60" fmla="*/ 922 w 984"/>
                  <a:gd name="T61" fmla="*/ 806 h 844"/>
                  <a:gd name="T62" fmla="*/ 942 w 984"/>
                  <a:gd name="T63" fmla="*/ 826 h 844"/>
                  <a:gd name="T64" fmla="*/ 874 w 984"/>
                  <a:gd name="T65" fmla="*/ 810 h 844"/>
                  <a:gd name="T66" fmla="*/ 830 w 984"/>
                  <a:gd name="T67" fmla="*/ 758 h 844"/>
                  <a:gd name="T68" fmla="*/ 778 w 984"/>
                  <a:gd name="T69" fmla="*/ 710 h 844"/>
                  <a:gd name="T70" fmla="*/ 702 w 984"/>
                  <a:gd name="T71" fmla="*/ 662 h 844"/>
                  <a:gd name="T72" fmla="*/ 614 w 984"/>
                  <a:gd name="T73" fmla="*/ 646 h 844"/>
                  <a:gd name="T74" fmla="*/ 506 w 984"/>
                  <a:gd name="T75" fmla="*/ 594 h 844"/>
                  <a:gd name="T76" fmla="*/ 462 w 984"/>
                  <a:gd name="T77" fmla="*/ 506 h 844"/>
                  <a:gd name="T78" fmla="*/ 430 w 984"/>
                  <a:gd name="T79" fmla="*/ 462 h 844"/>
                  <a:gd name="T80" fmla="*/ 382 w 984"/>
                  <a:gd name="T81" fmla="*/ 430 h 844"/>
                  <a:gd name="T82" fmla="*/ 342 w 984"/>
                  <a:gd name="T83" fmla="*/ 370 h 844"/>
                  <a:gd name="T84" fmla="*/ 354 w 984"/>
                  <a:gd name="T85" fmla="*/ 414 h 844"/>
                  <a:gd name="T86" fmla="*/ 418 w 984"/>
                  <a:gd name="T87" fmla="*/ 494 h 844"/>
                  <a:gd name="T88" fmla="*/ 422 w 984"/>
                  <a:gd name="T89" fmla="*/ 526 h 844"/>
                  <a:gd name="T90" fmla="*/ 394 w 984"/>
                  <a:gd name="T91" fmla="*/ 498 h 844"/>
                  <a:gd name="T92" fmla="*/ 354 w 984"/>
                  <a:gd name="T93" fmla="*/ 466 h 844"/>
                  <a:gd name="T94" fmla="*/ 314 w 984"/>
                  <a:gd name="T95" fmla="*/ 402 h 844"/>
                  <a:gd name="T96" fmla="*/ 266 w 984"/>
                  <a:gd name="T97" fmla="*/ 346 h 844"/>
                  <a:gd name="T98" fmla="*/ 210 w 984"/>
                  <a:gd name="T99" fmla="*/ 314 h 844"/>
                  <a:gd name="T100" fmla="*/ 154 w 984"/>
                  <a:gd name="T101" fmla="*/ 238 h 844"/>
                  <a:gd name="T102" fmla="*/ 66 w 984"/>
                  <a:gd name="T103" fmla="*/ 66 h 844"/>
                  <a:gd name="T104" fmla="*/ 34 w 984"/>
                  <a:gd name="T105" fmla="*/ 38 h 844"/>
                  <a:gd name="T106" fmla="*/ 46 w 984"/>
                  <a:gd name="T107" fmla="*/ 22 h 844"/>
                  <a:gd name="T108" fmla="*/ 102 w 984"/>
                  <a:gd name="T109" fmla="*/ 7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84" h="844">
                    <a:moveTo>
                      <a:pt x="82" y="38"/>
                    </a:moveTo>
                    <a:lnTo>
                      <a:pt x="406" y="6"/>
                    </a:lnTo>
                    <a:cubicBezTo>
                      <a:pt x="497" y="22"/>
                      <a:pt x="465" y="0"/>
                      <a:pt x="474" y="54"/>
                    </a:cubicBezTo>
                    <a:cubicBezTo>
                      <a:pt x="492" y="48"/>
                      <a:pt x="484" y="40"/>
                      <a:pt x="502" y="34"/>
                    </a:cubicBezTo>
                    <a:cubicBezTo>
                      <a:pt x="510" y="37"/>
                      <a:pt x="517" y="46"/>
                      <a:pt x="526" y="46"/>
                    </a:cubicBezTo>
                    <a:cubicBezTo>
                      <a:pt x="534" y="46"/>
                      <a:pt x="550" y="38"/>
                      <a:pt x="550" y="38"/>
                    </a:cubicBezTo>
                    <a:cubicBezTo>
                      <a:pt x="556" y="55"/>
                      <a:pt x="552" y="60"/>
                      <a:pt x="542" y="74"/>
                    </a:cubicBezTo>
                    <a:cubicBezTo>
                      <a:pt x="555" y="114"/>
                      <a:pt x="550" y="102"/>
                      <a:pt x="578" y="130"/>
                    </a:cubicBezTo>
                    <a:cubicBezTo>
                      <a:pt x="584" y="148"/>
                      <a:pt x="590" y="148"/>
                      <a:pt x="606" y="138"/>
                    </a:cubicBezTo>
                    <a:cubicBezTo>
                      <a:pt x="600" y="119"/>
                      <a:pt x="594" y="107"/>
                      <a:pt x="586" y="90"/>
                    </a:cubicBezTo>
                    <a:cubicBezTo>
                      <a:pt x="583" y="82"/>
                      <a:pt x="578" y="66"/>
                      <a:pt x="578" y="66"/>
                    </a:cubicBezTo>
                    <a:cubicBezTo>
                      <a:pt x="585" y="44"/>
                      <a:pt x="597" y="56"/>
                      <a:pt x="606" y="70"/>
                    </a:cubicBezTo>
                    <a:cubicBezTo>
                      <a:pt x="609" y="86"/>
                      <a:pt x="608" y="117"/>
                      <a:pt x="626" y="90"/>
                    </a:cubicBezTo>
                    <a:cubicBezTo>
                      <a:pt x="648" y="97"/>
                      <a:pt x="646" y="104"/>
                      <a:pt x="642" y="126"/>
                    </a:cubicBezTo>
                    <a:cubicBezTo>
                      <a:pt x="650" y="150"/>
                      <a:pt x="665" y="141"/>
                      <a:pt x="682" y="130"/>
                    </a:cubicBezTo>
                    <a:cubicBezTo>
                      <a:pt x="689" y="108"/>
                      <a:pt x="673" y="124"/>
                      <a:pt x="682" y="98"/>
                    </a:cubicBezTo>
                    <a:cubicBezTo>
                      <a:pt x="683" y="94"/>
                      <a:pt x="690" y="96"/>
                      <a:pt x="694" y="94"/>
                    </a:cubicBezTo>
                    <a:cubicBezTo>
                      <a:pt x="698" y="92"/>
                      <a:pt x="702" y="89"/>
                      <a:pt x="706" y="86"/>
                    </a:cubicBezTo>
                    <a:cubicBezTo>
                      <a:pt x="717" y="54"/>
                      <a:pt x="688" y="54"/>
                      <a:pt x="742" y="46"/>
                    </a:cubicBezTo>
                    <a:cubicBezTo>
                      <a:pt x="748" y="27"/>
                      <a:pt x="741" y="9"/>
                      <a:pt x="762" y="2"/>
                    </a:cubicBezTo>
                    <a:cubicBezTo>
                      <a:pt x="788" y="11"/>
                      <a:pt x="777" y="38"/>
                      <a:pt x="802" y="46"/>
                    </a:cubicBezTo>
                    <a:cubicBezTo>
                      <a:pt x="831" y="36"/>
                      <a:pt x="805" y="63"/>
                      <a:pt x="798" y="70"/>
                    </a:cubicBezTo>
                    <a:cubicBezTo>
                      <a:pt x="789" y="96"/>
                      <a:pt x="787" y="96"/>
                      <a:pt x="802" y="118"/>
                    </a:cubicBezTo>
                    <a:cubicBezTo>
                      <a:pt x="801" y="122"/>
                      <a:pt x="801" y="127"/>
                      <a:pt x="798" y="130"/>
                    </a:cubicBezTo>
                    <a:cubicBezTo>
                      <a:pt x="794" y="133"/>
                      <a:pt x="784" y="129"/>
                      <a:pt x="782" y="134"/>
                    </a:cubicBezTo>
                    <a:cubicBezTo>
                      <a:pt x="780" y="142"/>
                      <a:pt x="790" y="158"/>
                      <a:pt x="790" y="158"/>
                    </a:cubicBezTo>
                    <a:cubicBezTo>
                      <a:pt x="786" y="161"/>
                      <a:pt x="783" y="165"/>
                      <a:pt x="778" y="166"/>
                    </a:cubicBezTo>
                    <a:cubicBezTo>
                      <a:pt x="774" y="167"/>
                      <a:pt x="769" y="159"/>
                      <a:pt x="766" y="162"/>
                    </a:cubicBezTo>
                    <a:cubicBezTo>
                      <a:pt x="758" y="170"/>
                      <a:pt x="794" y="182"/>
                      <a:pt x="794" y="182"/>
                    </a:cubicBezTo>
                    <a:cubicBezTo>
                      <a:pt x="804" y="211"/>
                      <a:pt x="775" y="190"/>
                      <a:pt x="762" y="186"/>
                    </a:cubicBezTo>
                    <a:cubicBezTo>
                      <a:pt x="767" y="194"/>
                      <a:pt x="773" y="202"/>
                      <a:pt x="778" y="210"/>
                    </a:cubicBezTo>
                    <a:cubicBezTo>
                      <a:pt x="783" y="218"/>
                      <a:pt x="802" y="226"/>
                      <a:pt x="802" y="226"/>
                    </a:cubicBezTo>
                    <a:cubicBezTo>
                      <a:pt x="813" y="242"/>
                      <a:pt x="804" y="245"/>
                      <a:pt x="810" y="262"/>
                    </a:cubicBezTo>
                    <a:cubicBezTo>
                      <a:pt x="803" y="282"/>
                      <a:pt x="793" y="301"/>
                      <a:pt x="786" y="322"/>
                    </a:cubicBezTo>
                    <a:cubicBezTo>
                      <a:pt x="783" y="330"/>
                      <a:pt x="778" y="346"/>
                      <a:pt x="778" y="346"/>
                    </a:cubicBezTo>
                    <a:cubicBezTo>
                      <a:pt x="785" y="366"/>
                      <a:pt x="817" y="394"/>
                      <a:pt x="830" y="414"/>
                    </a:cubicBezTo>
                    <a:cubicBezTo>
                      <a:pt x="835" y="422"/>
                      <a:pt x="841" y="430"/>
                      <a:pt x="846" y="438"/>
                    </a:cubicBezTo>
                    <a:cubicBezTo>
                      <a:pt x="849" y="442"/>
                      <a:pt x="854" y="450"/>
                      <a:pt x="854" y="450"/>
                    </a:cubicBezTo>
                    <a:cubicBezTo>
                      <a:pt x="853" y="457"/>
                      <a:pt x="855" y="466"/>
                      <a:pt x="850" y="470"/>
                    </a:cubicBezTo>
                    <a:cubicBezTo>
                      <a:pt x="844" y="475"/>
                      <a:pt x="831" y="451"/>
                      <a:pt x="830" y="450"/>
                    </a:cubicBezTo>
                    <a:cubicBezTo>
                      <a:pt x="811" y="431"/>
                      <a:pt x="789" y="421"/>
                      <a:pt x="774" y="398"/>
                    </a:cubicBezTo>
                    <a:cubicBezTo>
                      <a:pt x="769" y="379"/>
                      <a:pt x="766" y="371"/>
                      <a:pt x="746" y="378"/>
                    </a:cubicBezTo>
                    <a:cubicBezTo>
                      <a:pt x="717" y="368"/>
                      <a:pt x="730" y="368"/>
                      <a:pt x="706" y="374"/>
                    </a:cubicBezTo>
                    <a:cubicBezTo>
                      <a:pt x="688" y="402"/>
                      <a:pt x="699" y="395"/>
                      <a:pt x="678" y="402"/>
                    </a:cubicBezTo>
                    <a:cubicBezTo>
                      <a:pt x="654" y="386"/>
                      <a:pt x="650" y="390"/>
                      <a:pt x="618" y="394"/>
                    </a:cubicBezTo>
                    <a:cubicBezTo>
                      <a:pt x="607" y="411"/>
                      <a:pt x="601" y="426"/>
                      <a:pt x="590" y="442"/>
                    </a:cubicBezTo>
                    <a:cubicBezTo>
                      <a:pt x="600" y="471"/>
                      <a:pt x="593" y="459"/>
                      <a:pt x="606" y="478"/>
                    </a:cubicBezTo>
                    <a:cubicBezTo>
                      <a:pt x="593" y="518"/>
                      <a:pt x="622" y="548"/>
                      <a:pt x="642" y="578"/>
                    </a:cubicBezTo>
                    <a:cubicBezTo>
                      <a:pt x="651" y="591"/>
                      <a:pt x="651" y="601"/>
                      <a:pt x="666" y="606"/>
                    </a:cubicBezTo>
                    <a:cubicBezTo>
                      <a:pt x="680" y="627"/>
                      <a:pt x="691" y="623"/>
                      <a:pt x="710" y="610"/>
                    </a:cubicBezTo>
                    <a:cubicBezTo>
                      <a:pt x="729" y="616"/>
                      <a:pt x="729" y="606"/>
                      <a:pt x="734" y="590"/>
                    </a:cubicBezTo>
                    <a:cubicBezTo>
                      <a:pt x="735" y="577"/>
                      <a:pt x="731" y="562"/>
                      <a:pt x="738" y="550"/>
                    </a:cubicBezTo>
                    <a:cubicBezTo>
                      <a:pt x="742" y="543"/>
                      <a:pt x="762" y="542"/>
                      <a:pt x="762" y="542"/>
                    </a:cubicBezTo>
                    <a:cubicBezTo>
                      <a:pt x="783" y="547"/>
                      <a:pt x="786" y="552"/>
                      <a:pt x="774" y="570"/>
                    </a:cubicBezTo>
                    <a:cubicBezTo>
                      <a:pt x="779" y="590"/>
                      <a:pt x="790" y="605"/>
                      <a:pt x="770" y="618"/>
                    </a:cubicBezTo>
                    <a:cubicBezTo>
                      <a:pt x="769" y="622"/>
                      <a:pt x="764" y="626"/>
                      <a:pt x="766" y="630"/>
                    </a:cubicBezTo>
                    <a:cubicBezTo>
                      <a:pt x="768" y="634"/>
                      <a:pt x="775" y="634"/>
                      <a:pt x="778" y="638"/>
                    </a:cubicBezTo>
                    <a:cubicBezTo>
                      <a:pt x="788" y="651"/>
                      <a:pt x="786" y="660"/>
                      <a:pt x="802" y="670"/>
                    </a:cubicBezTo>
                    <a:cubicBezTo>
                      <a:pt x="810" y="667"/>
                      <a:pt x="818" y="665"/>
                      <a:pt x="826" y="662"/>
                    </a:cubicBezTo>
                    <a:cubicBezTo>
                      <a:pt x="830" y="661"/>
                      <a:pt x="838" y="658"/>
                      <a:pt x="838" y="658"/>
                    </a:cubicBezTo>
                    <a:cubicBezTo>
                      <a:pt x="857" y="664"/>
                      <a:pt x="864" y="680"/>
                      <a:pt x="870" y="698"/>
                    </a:cubicBezTo>
                    <a:cubicBezTo>
                      <a:pt x="859" y="731"/>
                      <a:pt x="887" y="794"/>
                      <a:pt x="922" y="806"/>
                    </a:cubicBezTo>
                    <a:cubicBezTo>
                      <a:pt x="938" y="801"/>
                      <a:pt x="941" y="792"/>
                      <a:pt x="958" y="798"/>
                    </a:cubicBezTo>
                    <a:cubicBezTo>
                      <a:pt x="984" y="837"/>
                      <a:pt x="928" y="784"/>
                      <a:pt x="942" y="826"/>
                    </a:cubicBezTo>
                    <a:cubicBezTo>
                      <a:pt x="936" y="844"/>
                      <a:pt x="930" y="844"/>
                      <a:pt x="914" y="834"/>
                    </a:cubicBezTo>
                    <a:cubicBezTo>
                      <a:pt x="903" y="817"/>
                      <a:pt x="890" y="821"/>
                      <a:pt x="874" y="810"/>
                    </a:cubicBezTo>
                    <a:cubicBezTo>
                      <a:pt x="851" y="776"/>
                      <a:pt x="882" y="816"/>
                      <a:pt x="854" y="794"/>
                    </a:cubicBezTo>
                    <a:cubicBezTo>
                      <a:pt x="843" y="785"/>
                      <a:pt x="840" y="768"/>
                      <a:pt x="830" y="758"/>
                    </a:cubicBezTo>
                    <a:cubicBezTo>
                      <a:pt x="824" y="739"/>
                      <a:pt x="817" y="724"/>
                      <a:pt x="798" y="718"/>
                    </a:cubicBezTo>
                    <a:cubicBezTo>
                      <a:pt x="791" y="696"/>
                      <a:pt x="800" y="712"/>
                      <a:pt x="778" y="710"/>
                    </a:cubicBezTo>
                    <a:cubicBezTo>
                      <a:pt x="767" y="709"/>
                      <a:pt x="746" y="702"/>
                      <a:pt x="746" y="702"/>
                    </a:cubicBezTo>
                    <a:cubicBezTo>
                      <a:pt x="729" y="691"/>
                      <a:pt x="720" y="674"/>
                      <a:pt x="702" y="662"/>
                    </a:cubicBezTo>
                    <a:cubicBezTo>
                      <a:pt x="694" y="665"/>
                      <a:pt x="687" y="673"/>
                      <a:pt x="678" y="674"/>
                    </a:cubicBezTo>
                    <a:cubicBezTo>
                      <a:pt x="657" y="677"/>
                      <a:pt x="630" y="657"/>
                      <a:pt x="614" y="646"/>
                    </a:cubicBezTo>
                    <a:cubicBezTo>
                      <a:pt x="600" y="637"/>
                      <a:pt x="580" y="639"/>
                      <a:pt x="566" y="630"/>
                    </a:cubicBezTo>
                    <a:cubicBezTo>
                      <a:pt x="546" y="617"/>
                      <a:pt x="525" y="607"/>
                      <a:pt x="506" y="594"/>
                    </a:cubicBezTo>
                    <a:cubicBezTo>
                      <a:pt x="513" y="572"/>
                      <a:pt x="509" y="551"/>
                      <a:pt x="490" y="538"/>
                    </a:cubicBezTo>
                    <a:cubicBezTo>
                      <a:pt x="485" y="522"/>
                      <a:pt x="476" y="515"/>
                      <a:pt x="462" y="506"/>
                    </a:cubicBezTo>
                    <a:cubicBezTo>
                      <a:pt x="441" y="474"/>
                      <a:pt x="469" y="513"/>
                      <a:pt x="442" y="486"/>
                    </a:cubicBezTo>
                    <a:cubicBezTo>
                      <a:pt x="436" y="480"/>
                      <a:pt x="436" y="468"/>
                      <a:pt x="430" y="462"/>
                    </a:cubicBezTo>
                    <a:cubicBezTo>
                      <a:pt x="427" y="459"/>
                      <a:pt x="422" y="459"/>
                      <a:pt x="418" y="458"/>
                    </a:cubicBezTo>
                    <a:cubicBezTo>
                      <a:pt x="407" y="447"/>
                      <a:pt x="382" y="430"/>
                      <a:pt x="382" y="430"/>
                    </a:cubicBezTo>
                    <a:cubicBezTo>
                      <a:pt x="371" y="413"/>
                      <a:pt x="358" y="399"/>
                      <a:pt x="346" y="382"/>
                    </a:cubicBezTo>
                    <a:cubicBezTo>
                      <a:pt x="344" y="378"/>
                      <a:pt x="345" y="373"/>
                      <a:pt x="342" y="370"/>
                    </a:cubicBezTo>
                    <a:cubicBezTo>
                      <a:pt x="339" y="367"/>
                      <a:pt x="334" y="367"/>
                      <a:pt x="330" y="366"/>
                    </a:cubicBezTo>
                    <a:cubicBezTo>
                      <a:pt x="322" y="390"/>
                      <a:pt x="342" y="398"/>
                      <a:pt x="354" y="414"/>
                    </a:cubicBezTo>
                    <a:cubicBezTo>
                      <a:pt x="368" y="432"/>
                      <a:pt x="372" y="446"/>
                      <a:pt x="390" y="458"/>
                    </a:cubicBezTo>
                    <a:cubicBezTo>
                      <a:pt x="409" y="487"/>
                      <a:pt x="399" y="475"/>
                      <a:pt x="418" y="494"/>
                    </a:cubicBezTo>
                    <a:cubicBezTo>
                      <a:pt x="423" y="510"/>
                      <a:pt x="428" y="517"/>
                      <a:pt x="442" y="526"/>
                    </a:cubicBezTo>
                    <a:cubicBezTo>
                      <a:pt x="450" y="550"/>
                      <a:pt x="432" y="533"/>
                      <a:pt x="422" y="526"/>
                    </a:cubicBezTo>
                    <a:cubicBezTo>
                      <a:pt x="399" y="492"/>
                      <a:pt x="430" y="532"/>
                      <a:pt x="402" y="510"/>
                    </a:cubicBezTo>
                    <a:cubicBezTo>
                      <a:pt x="398" y="507"/>
                      <a:pt x="397" y="501"/>
                      <a:pt x="394" y="498"/>
                    </a:cubicBezTo>
                    <a:cubicBezTo>
                      <a:pt x="391" y="495"/>
                      <a:pt x="386" y="493"/>
                      <a:pt x="382" y="490"/>
                    </a:cubicBezTo>
                    <a:cubicBezTo>
                      <a:pt x="377" y="474"/>
                      <a:pt x="370" y="471"/>
                      <a:pt x="354" y="466"/>
                    </a:cubicBezTo>
                    <a:cubicBezTo>
                      <a:pt x="344" y="452"/>
                      <a:pt x="340" y="447"/>
                      <a:pt x="346" y="430"/>
                    </a:cubicBezTo>
                    <a:cubicBezTo>
                      <a:pt x="338" y="418"/>
                      <a:pt x="314" y="402"/>
                      <a:pt x="314" y="402"/>
                    </a:cubicBezTo>
                    <a:cubicBezTo>
                      <a:pt x="306" y="390"/>
                      <a:pt x="298" y="378"/>
                      <a:pt x="290" y="366"/>
                    </a:cubicBezTo>
                    <a:cubicBezTo>
                      <a:pt x="284" y="357"/>
                      <a:pt x="273" y="354"/>
                      <a:pt x="266" y="346"/>
                    </a:cubicBezTo>
                    <a:cubicBezTo>
                      <a:pt x="263" y="342"/>
                      <a:pt x="262" y="337"/>
                      <a:pt x="258" y="334"/>
                    </a:cubicBezTo>
                    <a:cubicBezTo>
                      <a:pt x="243" y="324"/>
                      <a:pt x="225" y="324"/>
                      <a:pt x="210" y="314"/>
                    </a:cubicBezTo>
                    <a:cubicBezTo>
                      <a:pt x="201" y="300"/>
                      <a:pt x="194" y="291"/>
                      <a:pt x="178" y="286"/>
                    </a:cubicBezTo>
                    <a:cubicBezTo>
                      <a:pt x="160" y="260"/>
                      <a:pt x="192" y="247"/>
                      <a:pt x="154" y="238"/>
                    </a:cubicBezTo>
                    <a:cubicBezTo>
                      <a:pt x="111" y="209"/>
                      <a:pt x="106" y="149"/>
                      <a:pt x="90" y="102"/>
                    </a:cubicBezTo>
                    <a:cubicBezTo>
                      <a:pt x="86" y="90"/>
                      <a:pt x="76" y="73"/>
                      <a:pt x="66" y="66"/>
                    </a:cubicBezTo>
                    <a:cubicBezTo>
                      <a:pt x="58" y="60"/>
                      <a:pt x="42" y="50"/>
                      <a:pt x="42" y="50"/>
                    </a:cubicBezTo>
                    <a:cubicBezTo>
                      <a:pt x="39" y="46"/>
                      <a:pt x="38" y="41"/>
                      <a:pt x="34" y="38"/>
                    </a:cubicBezTo>
                    <a:cubicBezTo>
                      <a:pt x="27" y="34"/>
                      <a:pt x="10" y="30"/>
                      <a:pt x="10" y="30"/>
                    </a:cubicBezTo>
                    <a:cubicBezTo>
                      <a:pt x="0" y="1"/>
                      <a:pt x="31" y="17"/>
                      <a:pt x="46" y="22"/>
                    </a:cubicBezTo>
                    <a:cubicBezTo>
                      <a:pt x="65" y="51"/>
                      <a:pt x="61" y="41"/>
                      <a:pt x="86" y="58"/>
                    </a:cubicBezTo>
                    <a:cubicBezTo>
                      <a:pt x="94" y="70"/>
                      <a:pt x="94" y="93"/>
                      <a:pt x="102" y="70"/>
                    </a:cubicBezTo>
                    <a:cubicBezTo>
                      <a:pt x="95" y="49"/>
                      <a:pt x="82" y="62"/>
                      <a:pt x="82" y="3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8" name="Freeform 42"/>
              <p:cNvSpPr>
                <a:spLocks/>
              </p:cNvSpPr>
              <p:nvPr/>
            </p:nvSpPr>
            <p:spPr bwMode="auto">
              <a:xfrm>
                <a:off x="3702" y="1646"/>
                <a:ext cx="44" cy="60"/>
              </a:xfrm>
              <a:custGeom>
                <a:avLst/>
                <a:gdLst>
                  <a:gd name="T0" fmla="*/ 6 w 36"/>
                  <a:gd name="T1" fmla="*/ 28 h 48"/>
                  <a:gd name="T2" fmla="*/ 10 w 36"/>
                  <a:gd name="T3" fmla="*/ 48 h 48"/>
                  <a:gd name="T4" fmla="*/ 6 w 36"/>
                  <a:gd name="T5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8">
                    <a:moveTo>
                      <a:pt x="6" y="28"/>
                    </a:moveTo>
                    <a:cubicBezTo>
                      <a:pt x="25" y="0"/>
                      <a:pt x="36" y="31"/>
                      <a:pt x="10" y="48"/>
                    </a:cubicBezTo>
                    <a:cubicBezTo>
                      <a:pt x="0" y="34"/>
                      <a:pt x="0" y="40"/>
                      <a:pt x="6" y="2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9" name="Freeform 43"/>
              <p:cNvSpPr>
                <a:spLocks/>
              </p:cNvSpPr>
              <p:nvPr/>
            </p:nvSpPr>
            <p:spPr bwMode="auto">
              <a:xfrm>
                <a:off x="3670" y="1624"/>
                <a:ext cx="44" cy="47"/>
              </a:xfrm>
              <a:custGeom>
                <a:avLst/>
                <a:gdLst>
                  <a:gd name="T0" fmla="*/ 0 w 36"/>
                  <a:gd name="T1" fmla="*/ 5 h 37"/>
                  <a:gd name="T2" fmla="*/ 12 w 36"/>
                  <a:gd name="T3" fmla="*/ 1 h 37"/>
                  <a:gd name="T4" fmla="*/ 36 w 36"/>
                  <a:gd name="T5" fmla="*/ 17 h 37"/>
                  <a:gd name="T6" fmla="*/ 8 w 36"/>
                  <a:gd name="T7" fmla="*/ 17 h 37"/>
                  <a:gd name="T8" fmla="*/ 0 w 36"/>
                  <a:gd name="T9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7">
                    <a:moveTo>
                      <a:pt x="0" y="5"/>
                    </a:moveTo>
                    <a:cubicBezTo>
                      <a:pt x="4" y="4"/>
                      <a:pt x="8" y="0"/>
                      <a:pt x="12" y="1"/>
                    </a:cubicBezTo>
                    <a:cubicBezTo>
                      <a:pt x="21" y="4"/>
                      <a:pt x="36" y="17"/>
                      <a:pt x="36" y="17"/>
                    </a:cubicBezTo>
                    <a:cubicBezTo>
                      <a:pt x="29" y="37"/>
                      <a:pt x="22" y="26"/>
                      <a:pt x="8" y="17"/>
                    </a:cubicBezTo>
                    <a:cubicBezTo>
                      <a:pt x="5" y="13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0" name="Freeform 44"/>
              <p:cNvSpPr>
                <a:spLocks/>
              </p:cNvSpPr>
              <p:nvPr/>
            </p:nvSpPr>
            <p:spPr bwMode="auto">
              <a:xfrm>
                <a:off x="5074" y="1513"/>
                <a:ext cx="210" cy="121"/>
              </a:xfrm>
              <a:custGeom>
                <a:avLst/>
                <a:gdLst>
                  <a:gd name="T0" fmla="*/ 0 w 170"/>
                  <a:gd name="T1" fmla="*/ 49 h 96"/>
                  <a:gd name="T2" fmla="*/ 28 w 170"/>
                  <a:gd name="T3" fmla="*/ 25 h 96"/>
                  <a:gd name="T4" fmla="*/ 56 w 170"/>
                  <a:gd name="T5" fmla="*/ 21 h 96"/>
                  <a:gd name="T6" fmla="*/ 80 w 170"/>
                  <a:gd name="T7" fmla="*/ 9 h 96"/>
                  <a:gd name="T8" fmla="*/ 64 w 170"/>
                  <a:gd name="T9" fmla="*/ 25 h 96"/>
                  <a:gd name="T10" fmla="*/ 124 w 170"/>
                  <a:gd name="T11" fmla="*/ 49 h 96"/>
                  <a:gd name="T12" fmla="*/ 160 w 170"/>
                  <a:gd name="T13" fmla="*/ 65 h 96"/>
                  <a:gd name="T14" fmla="*/ 116 w 170"/>
                  <a:gd name="T15" fmla="*/ 77 h 96"/>
                  <a:gd name="T16" fmla="*/ 88 w 170"/>
                  <a:gd name="T17" fmla="*/ 57 h 96"/>
                  <a:gd name="T18" fmla="*/ 76 w 170"/>
                  <a:gd name="T19" fmla="*/ 53 h 96"/>
                  <a:gd name="T20" fmla="*/ 24 w 170"/>
                  <a:gd name="T21" fmla="*/ 41 h 96"/>
                  <a:gd name="T22" fmla="*/ 0 w 170"/>
                  <a:gd name="T23" fmla="*/ 4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0" h="96">
                    <a:moveTo>
                      <a:pt x="0" y="49"/>
                    </a:moveTo>
                    <a:cubicBezTo>
                      <a:pt x="5" y="33"/>
                      <a:pt x="12" y="30"/>
                      <a:pt x="28" y="25"/>
                    </a:cubicBezTo>
                    <a:cubicBezTo>
                      <a:pt x="20" y="0"/>
                      <a:pt x="42" y="16"/>
                      <a:pt x="56" y="21"/>
                    </a:cubicBezTo>
                    <a:cubicBezTo>
                      <a:pt x="56" y="21"/>
                      <a:pt x="77" y="6"/>
                      <a:pt x="80" y="9"/>
                    </a:cubicBezTo>
                    <a:cubicBezTo>
                      <a:pt x="85" y="14"/>
                      <a:pt x="71" y="23"/>
                      <a:pt x="64" y="25"/>
                    </a:cubicBezTo>
                    <a:cubicBezTo>
                      <a:pt x="82" y="37"/>
                      <a:pt x="103" y="42"/>
                      <a:pt x="124" y="49"/>
                    </a:cubicBezTo>
                    <a:cubicBezTo>
                      <a:pt x="136" y="53"/>
                      <a:pt x="160" y="65"/>
                      <a:pt x="160" y="65"/>
                    </a:cubicBezTo>
                    <a:cubicBezTo>
                      <a:pt x="170" y="96"/>
                      <a:pt x="134" y="83"/>
                      <a:pt x="116" y="77"/>
                    </a:cubicBezTo>
                    <a:cubicBezTo>
                      <a:pt x="109" y="57"/>
                      <a:pt x="116" y="66"/>
                      <a:pt x="88" y="57"/>
                    </a:cubicBezTo>
                    <a:cubicBezTo>
                      <a:pt x="84" y="56"/>
                      <a:pt x="76" y="53"/>
                      <a:pt x="76" y="53"/>
                    </a:cubicBezTo>
                    <a:cubicBezTo>
                      <a:pt x="57" y="34"/>
                      <a:pt x="53" y="37"/>
                      <a:pt x="24" y="41"/>
                    </a:cubicBezTo>
                    <a:cubicBezTo>
                      <a:pt x="9" y="51"/>
                      <a:pt x="17" y="49"/>
                      <a:pt x="0" y="4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1" name="Freeform 45"/>
              <p:cNvSpPr>
                <a:spLocks/>
              </p:cNvSpPr>
              <p:nvPr/>
            </p:nvSpPr>
            <p:spPr bwMode="auto">
              <a:xfrm>
                <a:off x="5296" y="1615"/>
                <a:ext cx="171" cy="56"/>
              </a:xfrm>
              <a:custGeom>
                <a:avLst/>
                <a:gdLst>
                  <a:gd name="T0" fmla="*/ 0 w 138"/>
                  <a:gd name="T1" fmla="*/ 0 h 44"/>
                  <a:gd name="T2" fmla="*/ 52 w 138"/>
                  <a:gd name="T3" fmla="*/ 4 h 44"/>
                  <a:gd name="T4" fmla="*/ 88 w 138"/>
                  <a:gd name="T5" fmla="*/ 24 h 44"/>
                  <a:gd name="T6" fmla="*/ 112 w 138"/>
                  <a:gd name="T7" fmla="*/ 20 h 44"/>
                  <a:gd name="T8" fmla="*/ 108 w 138"/>
                  <a:gd name="T9" fmla="*/ 44 h 44"/>
                  <a:gd name="T10" fmla="*/ 64 w 138"/>
                  <a:gd name="T11" fmla="*/ 40 h 44"/>
                  <a:gd name="T12" fmla="*/ 0 w 138"/>
                  <a:gd name="T13" fmla="*/ 36 h 44"/>
                  <a:gd name="T14" fmla="*/ 28 w 138"/>
                  <a:gd name="T15" fmla="*/ 20 h 44"/>
                  <a:gd name="T16" fmla="*/ 0 w 138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" h="44">
                    <a:moveTo>
                      <a:pt x="0" y="0"/>
                    </a:moveTo>
                    <a:cubicBezTo>
                      <a:pt x="19" y="3"/>
                      <a:pt x="35" y="10"/>
                      <a:pt x="52" y="4"/>
                    </a:cubicBezTo>
                    <a:cubicBezTo>
                      <a:pt x="87" y="11"/>
                      <a:pt x="61" y="15"/>
                      <a:pt x="88" y="24"/>
                    </a:cubicBezTo>
                    <a:cubicBezTo>
                      <a:pt x="96" y="23"/>
                      <a:pt x="104" y="19"/>
                      <a:pt x="112" y="20"/>
                    </a:cubicBezTo>
                    <a:cubicBezTo>
                      <a:pt x="138" y="23"/>
                      <a:pt x="118" y="41"/>
                      <a:pt x="108" y="44"/>
                    </a:cubicBezTo>
                    <a:cubicBezTo>
                      <a:pt x="78" y="34"/>
                      <a:pt x="92" y="34"/>
                      <a:pt x="64" y="40"/>
                    </a:cubicBezTo>
                    <a:cubicBezTo>
                      <a:pt x="41" y="37"/>
                      <a:pt x="22" y="41"/>
                      <a:pt x="0" y="36"/>
                    </a:cubicBezTo>
                    <a:cubicBezTo>
                      <a:pt x="6" y="11"/>
                      <a:pt x="7" y="27"/>
                      <a:pt x="28" y="20"/>
                    </a:cubicBezTo>
                    <a:cubicBezTo>
                      <a:pt x="17" y="13"/>
                      <a:pt x="0" y="13"/>
                      <a:pt x="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2" name="Freeform 46"/>
              <p:cNvSpPr>
                <a:spLocks/>
              </p:cNvSpPr>
              <p:nvPr/>
            </p:nvSpPr>
            <p:spPr bwMode="auto">
              <a:xfrm>
                <a:off x="5206" y="1644"/>
                <a:ext cx="71" cy="53"/>
              </a:xfrm>
              <a:custGeom>
                <a:avLst/>
                <a:gdLst>
                  <a:gd name="T0" fmla="*/ 17 w 57"/>
                  <a:gd name="T1" fmla="*/ 25 h 42"/>
                  <a:gd name="T2" fmla="*/ 37 w 57"/>
                  <a:gd name="T3" fmla="*/ 13 h 42"/>
                  <a:gd name="T4" fmla="*/ 17 w 57"/>
                  <a:gd name="T5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2">
                    <a:moveTo>
                      <a:pt x="17" y="25"/>
                    </a:moveTo>
                    <a:cubicBezTo>
                      <a:pt x="0" y="0"/>
                      <a:pt x="21" y="9"/>
                      <a:pt x="37" y="13"/>
                    </a:cubicBezTo>
                    <a:cubicBezTo>
                      <a:pt x="57" y="42"/>
                      <a:pt x="30" y="25"/>
                      <a:pt x="17" y="2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3" name="Freeform 47"/>
              <p:cNvSpPr>
                <a:spLocks/>
              </p:cNvSpPr>
              <p:nvPr/>
            </p:nvSpPr>
            <p:spPr bwMode="auto">
              <a:xfrm>
                <a:off x="5159" y="1484"/>
                <a:ext cx="48" cy="66"/>
              </a:xfrm>
              <a:custGeom>
                <a:avLst/>
                <a:gdLst>
                  <a:gd name="T0" fmla="*/ 19 w 39"/>
                  <a:gd name="T1" fmla="*/ 32 h 52"/>
                  <a:gd name="T2" fmla="*/ 19 w 39"/>
                  <a:gd name="T3" fmla="*/ 0 h 52"/>
                  <a:gd name="T4" fmla="*/ 19 w 39"/>
                  <a:gd name="T5" fmla="*/ 3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2">
                    <a:moveTo>
                      <a:pt x="19" y="32"/>
                    </a:moveTo>
                    <a:cubicBezTo>
                      <a:pt x="13" y="14"/>
                      <a:pt x="0" y="13"/>
                      <a:pt x="19" y="0"/>
                    </a:cubicBezTo>
                    <a:cubicBezTo>
                      <a:pt x="23" y="5"/>
                      <a:pt x="39" y="52"/>
                      <a:pt x="19" y="3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4" name="Freeform 48"/>
              <p:cNvSpPr>
                <a:spLocks/>
              </p:cNvSpPr>
              <p:nvPr/>
            </p:nvSpPr>
            <p:spPr bwMode="auto">
              <a:xfrm>
                <a:off x="5529" y="1685"/>
                <a:ext cx="54" cy="100"/>
              </a:xfrm>
              <a:custGeom>
                <a:avLst/>
                <a:gdLst>
                  <a:gd name="T0" fmla="*/ 4 w 44"/>
                  <a:gd name="T1" fmla="*/ 9 h 80"/>
                  <a:gd name="T2" fmla="*/ 20 w 44"/>
                  <a:gd name="T3" fmla="*/ 33 h 80"/>
                  <a:gd name="T4" fmla="*/ 24 w 44"/>
                  <a:gd name="T5" fmla="*/ 49 h 80"/>
                  <a:gd name="T6" fmla="*/ 36 w 44"/>
                  <a:gd name="T7" fmla="*/ 53 h 80"/>
                  <a:gd name="T8" fmla="*/ 24 w 44"/>
                  <a:gd name="T9" fmla="*/ 73 h 80"/>
                  <a:gd name="T10" fmla="*/ 0 w 44"/>
                  <a:gd name="T11" fmla="*/ 21 h 80"/>
                  <a:gd name="T12" fmla="*/ 4 w 44"/>
                  <a:gd name="T13" fmla="*/ 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80">
                    <a:moveTo>
                      <a:pt x="4" y="9"/>
                    </a:moveTo>
                    <a:cubicBezTo>
                      <a:pt x="9" y="17"/>
                      <a:pt x="18" y="24"/>
                      <a:pt x="20" y="33"/>
                    </a:cubicBezTo>
                    <a:cubicBezTo>
                      <a:pt x="21" y="38"/>
                      <a:pt x="21" y="45"/>
                      <a:pt x="24" y="49"/>
                    </a:cubicBezTo>
                    <a:cubicBezTo>
                      <a:pt x="27" y="52"/>
                      <a:pt x="32" y="52"/>
                      <a:pt x="36" y="53"/>
                    </a:cubicBezTo>
                    <a:cubicBezTo>
                      <a:pt x="41" y="68"/>
                      <a:pt x="44" y="80"/>
                      <a:pt x="24" y="73"/>
                    </a:cubicBezTo>
                    <a:cubicBezTo>
                      <a:pt x="19" y="55"/>
                      <a:pt x="11" y="37"/>
                      <a:pt x="0" y="21"/>
                    </a:cubicBezTo>
                    <a:cubicBezTo>
                      <a:pt x="4" y="4"/>
                      <a:pt x="4" y="0"/>
                      <a:pt x="4" y="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5" name="Freeform 49"/>
              <p:cNvSpPr>
                <a:spLocks/>
              </p:cNvSpPr>
              <p:nvPr/>
            </p:nvSpPr>
            <p:spPr bwMode="auto">
              <a:xfrm>
                <a:off x="4164" y="90"/>
                <a:ext cx="859" cy="473"/>
              </a:xfrm>
              <a:custGeom>
                <a:avLst/>
                <a:gdLst>
                  <a:gd name="T0" fmla="*/ 164 w 695"/>
                  <a:gd name="T1" fmla="*/ 0 h 376"/>
                  <a:gd name="T2" fmla="*/ 340 w 695"/>
                  <a:gd name="T3" fmla="*/ 68 h 376"/>
                  <a:gd name="T4" fmla="*/ 484 w 695"/>
                  <a:gd name="T5" fmla="*/ 132 h 376"/>
                  <a:gd name="T6" fmla="*/ 612 w 695"/>
                  <a:gd name="T7" fmla="*/ 200 h 376"/>
                  <a:gd name="T8" fmla="*/ 588 w 695"/>
                  <a:gd name="T9" fmla="*/ 208 h 376"/>
                  <a:gd name="T10" fmla="*/ 592 w 695"/>
                  <a:gd name="T11" fmla="*/ 248 h 376"/>
                  <a:gd name="T12" fmla="*/ 596 w 695"/>
                  <a:gd name="T13" fmla="*/ 268 h 376"/>
                  <a:gd name="T14" fmla="*/ 608 w 695"/>
                  <a:gd name="T15" fmla="*/ 304 h 376"/>
                  <a:gd name="T16" fmla="*/ 624 w 695"/>
                  <a:gd name="T17" fmla="*/ 328 h 376"/>
                  <a:gd name="T18" fmla="*/ 684 w 695"/>
                  <a:gd name="T19" fmla="*/ 356 h 376"/>
                  <a:gd name="T20" fmla="*/ 676 w 695"/>
                  <a:gd name="T21" fmla="*/ 376 h 376"/>
                  <a:gd name="T22" fmla="*/ 572 w 695"/>
                  <a:gd name="T23" fmla="*/ 340 h 376"/>
                  <a:gd name="T24" fmla="*/ 540 w 695"/>
                  <a:gd name="T25" fmla="*/ 332 h 376"/>
                  <a:gd name="T26" fmla="*/ 520 w 695"/>
                  <a:gd name="T27" fmla="*/ 304 h 376"/>
                  <a:gd name="T28" fmla="*/ 516 w 695"/>
                  <a:gd name="T29" fmla="*/ 316 h 376"/>
                  <a:gd name="T30" fmla="*/ 480 w 695"/>
                  <a:gd name="T31" fmla="*/ 296 h 376"/>
                  <a:gd name="T32" fmla="*/ 424 w 695"/>
                  <a:gd name="T33" fmla="*/ 264 h 376"/>
                  <a:gd name="T34" fmla="*/ 400 w 695"/>
                  <a:gd name="T35" fmla="*/ 236 h 376"/>
                  <a:gd name="T36" fmla="*/ 368 w 695"/>
                  <a:gd name="T37" fmla="*/ 224 h 376"/>
                  <a:gd name="T38" fmla="*/ 308 w 695"/>
                  <a:gd name="T39" fmla="*/ 192 h 376"/>
                  <a:gd name="T40" fmla="*/ 264 w 695"/>
                  <a:gd name="T41" fmla="*/ 168 h 376"/>
                  <a:gd name="T42" fmla="*/ 180 w 695"/>
                  <a:gd name="T43" fmla="*/ 136 h 376"/>
                  <a:gd name="T44" fmla="*/ 116 w 695"/>
                  <a:gd name="T45" fmla="*/ 132 h 376"/>
                  <a:gd name="T46" fmla="*/ 72 w 695"/>
                  <a:gd name="T47" fmla="*/ 132 h 376"/>
                  <a:gd name="T48" fmla="*/ 68 w 695"/>
                  <a:gd name="T49" fmla="*/ 120 h 376"/>
                  <a:gd name="T50" fmla="*/ 56 w 695"/>
                  <a:gd name="T51" fmla="*/ 112 h 376"/>
                  <a:gd name="T52" fmla="*/ 20 w 695"/>
                  <a:gd name="T53" fmla="*/ 100 h 376"/>
                  <a:gd name="T54" fmla="*/ 0 w 695"/>
                  <a:gd name="T55" fmla="*/ 60 h 376"/>
                  <a:gd name="T56" fmla="*/ 48 w 695"/>
                  <a:gd name="T57" fmla="*/ 40 h 376"/>
                  <a:gd name="T58" fmla="*/ 56 w 695"/>
                  <a:gd name="T59" fmla="*/ 52 h 376"/>
                  <a:gd name="T60" fmla="*/ 80 w 695"/>
                  <a:gd name="T61" fmla="*/ 44 h 376"/>
                  <a:gd name="T62" fmla="*/ 96 w 695"/>
                  <a:gd name="T63" fmla="*/ 48 h 376"/>
                  <a:gd name="T64" fmla="*/ 108 w 695"/>
                  <a:gd name="T65" fmla="*/ 52 h 376"/>
                  <a:gd name="T66" fmla="*/ 96 w 695"/>
                  <a:gd name="T67" fmla="*/ 20 h 376"/>
                  <a:gd name="T68" fmla="*/ 164 w 695"/>
                  <a:gd name="T6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5" h="376">
                    <a:moveTo>
                      <a:pt x="164" y="0"/>
                    </a:moveTo>
                    <a:lnTo>
                      <a:pt x="340" y="68"/>
                    </a:lnTo>
                    <a:lnTo>
                      <a:pt x="484" y="132"/>
                    </a:lnTo>
                    <a:cubicBezTo>
                      <a:pt x="527" y="155"/>
                      <a:pt x="573" y="171"/>
                      <a:pt x="612" y="200"/>
                    </a:cubicBezTo>
                    <a:cubicBezTo>
                      <a:pt x="619" y="205"/>
                      <a:pt x="588" y="208"/>
                      <a:pt x="588" y="208"/>
                    </a:cubicBezTo>
                    <a:cubicBezTo>
                      <a:pt x="577" y="225"/>
                      <a:pt x="568" y="240"/>
                      <a:pt x="592" y="248"/>
                    </a:cubicBezTo>
                    <a:cubicBezTo>
                      <a:pt x="616" y="240"/>
                      <a:pt x="607" y="257"/>
                      <a:pt x="596" y="268"/>
                    </a:cubicBezTo>
                    <a:cubicBezTo>
                      <a:pt x="589" y="289"/>
                      <a:pt x="590" y="276"/>
                      <a:pt x="608" y="304"/>
                    </a:cubicBezTo>
                    <a:cubicBezTo>
                      <a:pt x="613" y="312"/>
                      <a:pt x="615" y="325"/>
                      <a:pt x="624" y="328"/>
                    </a:cubicBezTo>
                    <a:cubicBezTo>
                      <a:pt x="645" y="335"/>
                      <a:pt x="665" y="343"/>
                      <a:pt x="684" y="356"/>
                    </a:cubicBezTo>
                    <a:cubicBezTo>
                      <a:pt x="686" y="363"/>
                      <a:pt x="695" y="376"/>
                      <a:pt x="676" y="376"/>
                    </a:cubicBezTo>
                    <a:cubicBezTo>
                      <a:pt x="658" y="376"/>
                      <a:pt x="591" y="347"/>
                      <a:pt x="572" y="340"/>
                    </a:cubicBezTo>
                    <a:cubicBezTo>
                      <a:pt x="562" y="336"/>
                      <a:pt x="540" y="332"/>
                      <a:pt x="540" y="332"/>
                    </a:cubicBezTo>
                    <a:cubicBezTo>
                      <a:pt x="531" y="304"/>
                      <a:pt x="540" y="311"/>
                      <a:pt x="520" y="304"/>
                    </a:cubicBezTo>
                    <a:cubicBezTo>
                      <a:pt x="519" y="308"/>
                      <a:pt x="520" y="315"/>
                      <a:pt x="516" y="316"/>
                    </a:cubicBezTo>
                    <a:cubicBezTo>
                      <a:pt x="515" y="316"/>
                      <a:pt x="486" y="300"/>
                      <a:pt x="480" y="296"/>
                    </a:cubicBezTo>
                    <a:cubicBezTo>
                      <a:pt x="467" y="277"/>
                      <a:pt x="443" y="277"/>
                      <a:pt x="424" y="264"/>
                    </a:cubicBezTo>
                    <a:cubicBezTo>
                      <a:pt x="414" y="249"/>
                      <a:pt x="406" y="253"/>
                      <a:pt x="400" y="236"/>
                    </a:cubicBezTo>
                    <a:cubicBezTo>
                      <a:pt x="408" y="212"/>
                      <a:pt x="385" y="221"/>
                      <a:pt x="368" y="224"/>
                    </a:cubicBezTo>
                    <a:cubicBezTo>
                      <a:pt x="330" y="216"/>
                      <a:pt x="355" y="200"/>
                      <a:pt x="308" y="192"/>
                    </a:cubicBezTo>
                    <a:cubicBezTo>
                      <a:pt x="282" y="201"/>
                      <a:pt x="294" y="173"/>
                      <a:pt x="264" y="168"/>
                    </a:cubicBezTo>
                    <a:cubicBezTo>
                      <a:pt x="233" y="163"/>
                      <a:pt x="206" y="153"/>
                      <a:pt x="180" y="136"/>
                    </a:cubicBezTo>
                    <a:cubicBezTo>
                      <a:pt x="157" y="141"/>
                      <a:pt x="139" y="138"/>
                      <a:pt x="116" y="132"/>
                    </a:cubicBezTo>
                    <a:cubicBezTo>
                      <a:pt x="100" y="137"/>
                      <a:pt x="93" y="141"/>
                      <a:pt x="72" y="132"/>
                    </a:cubicBezTo>
                    <a:cubicBezTo>
                      <a:pt x="68" y="130"/>
                      <a:pt x="71" y="123"/>
                      <a:pt x="68" y="120"/>
                    </a:cubicBezTo>
                    <a:cubicBezTo>
                      <a:pt x="65" y="116"/>
                      <a:pt x="60" y="115"/>
                      <a:pt x="56" y="112"/>
                    </a:cubicBezTo>
                    <a:cubicBezTo>
                      <a:pt x="38" y="118"/>
                      <a:pt x="31" y="116"/>
                      <a:pt x="20" y="100"/>
                    </a:cubicBezTo>
                    <a:cubicBezTo>
                      <a:pt x="16" y="86"/>
                      <a:pt x="0" y="60"/>
                      <a:pt x="0" y="60"/>
                    </a:cubicBezTo>
                    <a:cubicBezTo>
                      <a:pt x="7" y="38"/>
                      <a:pt x="25" y="43"/>
                      <a:pt x="48" y="40"/>
                    </a:cubicBezTo>
                    <a:cubicBezTo>
                      <a:pt x="51" y="44"/>
                      <a:pt x="51" y="51"/>
                      <a:pt x="56" y="52"/>
                    </a:cubicBezTo>
                    <a:cubicBezTo>
                      <a:pt x="64" y="53"/>
                      <a:pt x="80" y="44"/>
                      <a:pt x="80" y="44"/>
                    </a:cubicBezTo>
                    <a:cubicBezTo>
                      <a:pt x="85" y="45"/>
                      <a:pt x="91" y="46"/>
                      <a:pt x="96" y="48"/>
                    </a:cubicBezTo>
                    <a:cubicBezTo>
                      <a:pt x="100" y="49"/>
                      <a:pt x="106" y="56"/>
                      <a:pt x="108" y="52"/>
                    </a:cubicBezTo>
                    <a:cubicBezTo>
                      <a:pt x="113" y="42"/>
                      <a:pt x="101" y="27"/>
                      <a:pt x="96" y="20"/>
                    </a:cubicBezTo>
                    <a:cubicBezTo>
                      <a:pt x="110" y="11"/>
                      <a:pt x="148" y="0"/>
                      <a:pt x="164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6" name="Freeform 50"/>
              <p:cNvSpPr>
                <a:spLocks/>
              </p:cNvSpPr>
              <p:nvPr/>
            </p:nvSpPr>
            <p:spPr bwMode="auto">
              <a:xfrm>
                <a:off x="3917" y="138"/>
                <a:ext cx="257" cy="148"/>
              </a:xfrm>
              <a:custGeom>
                <a:avLst/>
                <a:gdLst>
                  <a:gd name="T0" fmla="*/ 16 w 208"/>
                  <a:gd name="T1" fmla="*/ 26 h 118"/>
                  <a:gd name="T2" fmla="*/ 40 w 208"/>
                  <a:gd name="T3" fmla="*/ 22 h 118"/>
                  <a:gd name="T4" fmla="*/ 64 w 208"/>
                  <a:gd name="T5" fmla="*/ 10 h 118"/>
                  <a:gd name="T6" fmla="*/ 88 w 208"/>
                  <a:gd name="T7" fmla="*/ 2 h 118"/>
                  <a:gd name="T8" fmla="*/ 152 w 208"/>
                  <a:gd name="T9" fmla="*/ 6 h 118"/>
                  <a:gd name="T10" fmla="*/ 176 w 208"/>
                  <a:gd name="T11" fmla="*/ 14 h 118"/>
                  <a:gd name="T12" fmla="*/ 184 w 208"/>
                  <a:gd name="T13" fmla="*/ 70 h 118"/>
                  <a:gd name="T14" fmla="*/ 208 w 208"/>
                  <a:gd name="T15" fmla="*/ 102 h 118"/>
                  <a:gd name="T16" fmla="*/ 196 w 208"/>
                  <a:gd name="T17" fmla="*/ 106 h 118"/>
                  <a:gd name="T18" fmla="*/ 184 w 208"/>
                  <a:gd name="T19" fmla="*/ 102 h 118"/>
                  <a:gd name="T20" fmla="*/ 180 w 208"/>
                  <a:gd name="T21" fmla="*/ 114 h 118"/>
                  <a:gd name="T22" fmla="*/ 164 w 208"/>
                  <a:gd name="T23" fmla="*/ 118 h 118"/>
                  <a:gd name="T24" fmla="*/ 144 w 208"/>
                  <a:gd name="T25" fmla="*/ 90 h 118"/>
                  <a:gd name="T26" fmla="*/ 112 w 208"/>
                  <a:gd name="T27" fmla="*/ 70 h 118"/>
                  <a:gd name="T28" fmla="*/ 72 w 208"/>
                  <a:gd name="T29" fmla="*/ 62 h 118"/>
                  <a:gd name="T30" fmla="*/ 24 w 208"/>
                  <a:gd name="T31" fmla="*/ 50 h 118"/>
                  <a:gd name="T32" fmla="*/ 0 w 208"/>
                  <a:gd name="T33" fmla="*/ 42 h 118"/>
                  <a:gd name="T34" fmla="*/ 16 w 208"/>
                  <a:gd name="T35" fmla="*/ 2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118">
                    <a:moveTo>
                      <a:pt x="16" y="26"/>
                    </a:moveTo>
                    <a:cubicBezTo>
                      <a:pt x="41" y="9"/>
                      <a:pt x="15" y="22"/>
                      <a:pt x="40" y="22"/>
                    </a:cubicBezTo>
                    <a:cubicBezTo>
                      <a:pt x="51" y="22"/>
                      <a:pt x="55" y="14"/>
                      <a:pt x="64" y="10"/>
                    </a:cubicBezTo>
                    <a:cubicBezTo>
                      <a:pt x="72" y="7"/>
                      <a:pt x="88" y="2"/>
                      <a:pt x="88" y="2"/>
                    </a:cubicBezTo>
                    <a:cubicBezTo>
                      <a:pt x="110" y="5"/>
                      <a:pt x="132" y="0"/>
                      <a:pt x="152" y="6"/>
                    </a:cubicBezTo>
                    <a:cubicBezTo>
                      <a:pt x="160" y="8"/>
                      <a:pt x="176" y="14"/>
                      <a:pt x="176" y="14"/>
                    </a:cubicBezTo>
                    <a:cubicBezTo>
                      <a:pt x="172" y="35"/>
                      <a:pt x="158" y="61"/>
                      <a:pt x="184" y="70"/>
                    </a:cubicBezTo>
                    <a:cubicBezTo>
                      <a:pt x="193" y="83"/>
                      <a:pt x="203" y="87"/>
                      <a:pt x="208" y="102"/>
                    </a:cubicBezTo>
                    <a:cubicBezTo>
                      <a:pt x="204" y="103"/>
                      <a:pt x="200" y="106"/>
                      <a:pt x="196" y="106"/>
                    </a:cubicBezTo>
                    <a:cubicBezTo>
                      <a:pt x="192" y="106"/>
                      <a:pt x="188" y="100"/>
                      <a:pt x="184" y="102"/>
                    </a:cubicBezTo>
                    <a:cubicBezTo>
                      <a:pt x="180" y="104"/>
                      <a:pt x="183" y="111"/>
                      <a:pt x="180" y="114"/>
                    </a:cubicBezTo>
                    <a:cubicBezTo>
                      <a:pt x="176" y="117"/>
                      <a:pt x="169" y="117"/>
                      <a:pt x="164" y="118"/>
                    </a:cubicBezTo>
                    <a:cubicBezTo>
                      <a:pt x="126" y="113"/>
                      <a:pt x="127" y="116"/>
                      <a:pt x="144" y="90"/>
                    </a:cubicBezTo>
                    <a:cubicBezTo>
                      <a:pt x="127" y="84"/>
                      <a:pt x="104" y="93"/>
                      <a:pt x="112" y="70"/>
                    </a:cubicBezTo>
                    <a:cubicBezTo>
                      <a:pt x="96" y="59"/>
                      <a:pt x="90" y="68"/>
                      <a:pt x="72" y="62"/>
                    </a:cubicBezTo>
                    <a:cubicBezTo>
                      <a:pt x="65" y="41"/>
                      <a:pt x="45" y="56"/>
                      <a:pt x="24" y="50"/>
                    </a:cubicBezTo>
                    <a:cubicBezTo>
                      <a:pt x="16" y="48"/>
                      <a:pt x="0" y="42"/>
                      <a:pt x="0" y="42"/>
                    </a:cubicBezTo>
                    <a:cubicBezTo>
                      <a:pt x="14" y="32"/>
                      <a:pt x="10" y="38"/>
                      <a:pt x="16" y="2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7" name="Freeform 51"/>
              <p:cNvSpPr>
                <a:spLocks/>
              </p:cNvSpPr>
              <p:nvPr/>
            </p:nvSpPr>
            <p:spPr bwMode="auto">
              <a:xfrm>
                <a:off x="3759" y="347"/>
                <a:ext cx="103" cy="90"/>
              </a:xfrm>
              <a:custGeom>
                <a:avLst/>
                <a:gdLst>
                  <a:gd name="T0" fmla="*/ 12 w 84"/>
                  <a:gd name="T1" fmla="*/ 8 h 72"/>
                  <a:gd name="T2" fmla="*/ 52 w 84"/>
                  <a:gd name="T3" fmla="*/ 12 h 72"/>
                  <a:gd name="T4" fmla="*/ 76 w 84"/>
                  <a:gd name="T5" fmla="*/ 28 h 72"/>
                  <a:gd name="T6" fmla="*/ 68 w 84"/>
                  <a:gd name="T7" fmla="*/ 48 h 72"/>
                  <a:gd name="T8" fmla="*/ 60 w 84"/>
                  <a:gd name="T9" fmla="*/ 72 h 72"/>
                  <a:gd name="T10" fmla="*/ 40 w 84"/>
                  <a:gd name="T11" fmla="*/ 68 h 72"/>
                  <a:gd name="T12" fmla="*/ 16 w 84"/>
                  <a:gd name="T13" fmla="*/ 52 h 72"/>
                  <a:gd name="T14" fmla="*/ 12 w 84"/>
                  <a:gd name="T15" fmla="*/ 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72">
                    <a:moveTo>
                      <a:pt x="12" y="8"/>
                    </a:moveTo>
                    <a:cubicBezTo>
                      <a:pt x="29" y="4"/>
                      <a:pt x="33" y="0"/>
                      <a:pt x="52" y="12"/>
                    </a:cubicBezTo>
                    <a:cubicBezTo>
                      <a:pt x="60" y="17"/>
                      <a:pt x="76" y="28"/>
                      <a:pt x="76" y="28"/>
                    </a:cubicBezTo>
                    <a:cubicBezTo>
                      <a:pt x="84" y="53"/>
                      <a:pt x="80" y="28"/>
                      <a:pt x="68" y="48"/>
                    </a:cubicBezTo>
                    <a:cubicBezTo>
                      <a:pt x="64" y="55"/>
                      <a:pt x="60" y="72"/>
                      <a:pt x="60" y="72"/>
                    </a:cubicBezTo>
                    <a:cubicBezTo>
                      <a:pt x="53" y="71"/>
                      <a:pt x="46" y="71"/>
                      <a:pt x="40" y="68"/>
                    </a:cubicBezTo>
                    <a:cubicBezTo>
                      <a:pt x="31" y="64"/>
                      <a:pt x="16" y="52"/>
                      <a:pt x="16" y="52"/>
                    </a:cubicBezTo>
                    <a:cubicBezTo>
                      <a:pt x="13" y="34"/>
                      <a:pt x="0" y="20"/>
                      <a:pt x="12" y="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8" name="Freeform 52"/>
              <p:cNvSpPr>
                <a:spLocks/>
              </p:cNvSpPr>
              <p:nvPr/>
            </p:nvSpPr>
            <p:spPr bwMode="auto">
              <a:xfrm>
                <a:off x="3745" y="280"/>
                <a:ext cx="48" cy="62"/>
              </a:xfrm>
              <a:custGeom>
                <a:avLst/>
                <a:gdLst>
                  <a:gd name="T0" fmla="*/ 7 w 39"/>
                  <a:gd name="T1" fmla="*/ 33 h 49"/>
                  <a:gd name="T2" fmla="*/ 39 w 39"/>
                  <a:gd name="T3" fmla="*/ 21 h 49"/>
                  <a:gd name="T4" fmla="*/ 19 w 39"/>
                  <a:gd name="T5" fmla="*/ 49 h 49"/>
                  <a:gd name="T6" fmla="*/ 7 w 39"/>
                  <a:gd name="T7" fmla="*/ 45 h 49"/>
                  <a:gd name="T8" fmla="*/ 7 w 39"/>
                  <a:gd name="T9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9">
                    <a:moveTo>
                      <a:pt x="7" y="33"/>
                    </a:moveTo>
                    <a:cubicBezTo>
                      <a:pt x="34" y="6"/>
                      <a:pt x="25" y="0"/>
                      <a:pt x="39" y="21"/>
                    </a:cubicBezTo>
                    <a:cubicBezTo>
                      <a:pt x="30" y="49"/>
                      <a:pt x="39" y="42"/>
                      <a:pt x="19" y="49"/>
                    </a:cubicBezTo>
                    <a:cubicBezTo>
                      <a:pt x="15" y="48"/>
                      <a:pt x="9" y="49"/>
                      <a:pt x="7" y="45"/>
                    </a:cubicBezTo>
                    <a:cubicBezTo>
                      <a:pt x="0" y="32"/>
                      <a:pt x="19" y="33"/>
                      <a:pt x="7" y="3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9" name="Freeform 53"/>
              <p:cNvSpPr>
                <a:spLocks/>
              </p:cNvSpPr>
              <p:nvPr/>
            </p:nvSpPr>
            <p:spPr bwMode="auto">
              <a:xfrm>
                <a:off x="3823" y="294"/>
                <a:ext cx="120" cy="69"/>
              </a:xfrm>
              <a:custGeom>
                <a:avLst/>
                <a:gdLst>
                  <a:gd name="T0" fmla="*/ 0 w 97"/>
                  <a:gd name="T1" fmla="*/ 10 h 55"/>
                  <a:gd name="T2" fmla="*/ 32 w 97"/>
                  <a:gd name="T3" fmla="*/ 6 h 55"/>
                  <a:gd name="T4" fmla="*/ 92 w 97"/>
                  <a:gd name="T5" fmla="*/ 26 h 55"/>
                  <a:gd name="T6" fmla="*/ 60 w 97"/>
                  <a:gd name="T7" fmla="*/ 34 h 55"/>
                  <a:gd name="T8" fmla="*/ 56 w 97"/>
                  <a:gd name="T9" fmla="*/ 46 h 55"/>
                  <a:gd name="T10" fmla="*/ 44 w 97"/>
                  <a:gd name="T11" fmla="*/ 50 h 55"/>
                  <a:gd name="T12" fmla="*/ 28 w 97"/>
                  <a:gd name="T13" fmla="*/ 30 h 55"/>
                  <a:gd name="T14" fmla="*/ 0 w 97"/>
                  <a:gd name="T15" fmla="*/ 1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5">
                    <a:moveTo>
                      <a:pt x="0" y="10"/>
                    </a:moveTo>
                    <a:cubicBezTo>
                      <a:pt x="21" y="13"/>
                      <a:pt x="39" y="28"/>
                      <a:pt x="32" y="6"/>
                    </a:cubicBezTo>
                    <a:cubicBezTo>
                      <a:pt x="51" y="0"/>
                      <a:pt x="75" y="15"/>
                      <a:pt x="92" y="26"/>
                    </a:cubicBezTo>
                    <a:cubicBezTo>
                      <a:pt x="83" y="53"/>
                      <a:pt x="97" y="25"/>
                      <a:pt x="60" y="34"/>
                    </a:cubicBezTo>
                    <a:cubicBezTo>
                      <a:pt x="56" y="35"/>
                      <a:pt x="59" y="43"/>
                      <a:pt x="56" y="46"/>
                    </a:cubicBezTo>
                    <a:cubicBezTo>
                      <a:pt x="53" y="49"/>
                      <a:pt x="48" y="49"/>
                      <a:pt x="44" y="50"/>
                    </a:cubicBezTo>
                    <a:cubicBezTo>
                      <a:pt x="15" y="40"/>
                      <a:pt x="48" y="55"/>
                      <a:pt x="28" y="30"/>
                    </a:cubicBezTo>
                    <a:cubicBezTo>
                      <a:pt x="22" y="22"/>
                      <a:pt x="8" y="26"/>
                      <a:pt x="0" y="1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3813" y="261"/>
                <a:ext cx="32" cy="37"/>
              </a:xfrm>
              <a:custGeom>
                <a:avLst/>
                <a:gdLst>
                  <a:gd name="T0" fmla="*/ 4 w 26"/>
                  <a:gd name="T1" fmla="*/ 0 h 29"/>
                  <a:gd name="T2" fmla="*/ 0 w 26"/>
                  <a:gd name="T3" fmla="*/ 20 h 29"/>
                  <a:gd name="T4" fmla="*/ 4 w 26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9">
                    <a:moveTo>
                      <a:pt x="4" y="0"/>
                    </a:moveTo>
                    <a:cubicBezTo>
                      <a:pt x="25" y="7"/>
                      <a:pt x="26" y="29"/>
                      <a:pt x="0" y="20"/>
                    </a:cubicBezTo>
                    <a:cubicBezTo>
                      <a:pt x="5" y="5"/>
                      <a:pt x="4" y="12"/>
                      <a:pt x="4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3892" y="183"/>
                <a:ext cx="119" cy="100"/>
              </a:xfrm>
              <a:custGeom>
                <a:avLst/>
                <a:gdLst>
                  <a:gd name="T0" fmla="*/ 20 w 96"/>
                  <a:gd name="T1" fmla="*/ 30 h 79"/>
                  <a:gd name="T2" fmla="*/ 48 w 96"/>
                  <a:gd name="T3" fmla="*/ 22 h 79"/>
                  <a:gd name="T4" fmla="*/ 96 w 96"/>
                  <a:gd name="T5" fmla="*/ 42 h 79"/>
                  <a:gd name="T6" fmla="*/ 44 w 96"/>
                  <a:gd name="T7" fmla="*/ 58 h 79"/>
                  <a:gd name="T8" fmla="*/ 40 w 96"/>
                  <a:gd name="T9" fmla="*/ 46 h 79"/>
                  <a:gd name="T10" fmla="*/ 20 w 96"/>
                  <a:gd name="T11" fmla="*/ 3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79">
                    <a:moveTo>
                      <a:pt x="20" y="30"/>
                    </a:moveTo>
                    <a:cubicBezTo>
                      <a:pt x="0" y="0"/>
                      <a:pt x="35" y="18"/>
                      <a:pt x="48" y="22"/>
                    </a:cubicBezTo>
                    <a:cubicBezTo>
                      <a:pt x="65" y="28"/>
                      <a:pt x="79" y="36"/>
                      <a:pt x="96" y="42"/>
                    </a:cubicBezTo>
                    <a:cubicBezTo>
                      <a:pt x="87" y="79"/>
                      <a:pt x="74" y="48"/>
                      <a:pt x="44" y="58"/>
                    </a:cubicBezTo>
                    <a:cubicBezTo>
                      <a:pt x="43" y="54"/>
                      <a:pt x="43" y="48"/>
                      <a:pt x="40" y="46"/>
                    </a:cubicBezTo>
                    <a:cubicBezTo>
                      <a:pt x="17" y="30"/>
                      <a:pt x="11" y="48"/>
                      <a:pt x="20" y="3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2" name="Freeform 56"/>
              <p:cNvSpPr>
                <a:spLocks/>
              </p:cNvSpPr>
              <p:nvPr/>
            </p:nvSpPr>
            <p:spPr bwMode="auto">
              <a:xfrm>
                <a:off x="3959" y="280"/>
                <a:ext cx="88" cy="58"/>
              </a:xfrm>
              <a:custGeom>
                <a:avLst/>
                <a:gdLst>
                  <a:gd name="T0" fmla="*/ 10 w 71"/>
                  <a:gd name="T1" fmla="*/ 5 h 46"/>
                  <a:gd name="T2" fmla="*/ 22 w 71"/>
                  <a:gd name="T3" fmla="*/ 1 h 46"/>
                  <a:gd name="T4" fmla="*/ 46 w 71"/>
                  <a:gd name="T5" fmla="*/ 17 h 46"/>
                  <a:gd name="T6" fmla="*/ 46 w 71"/>
                  <a:gd name="T7" fmla="*/ 45 h 46"/>
                  <a:gd name="T8" fmla="*/ 6 w 71"/>
                  <a:gd name="T9" fmla="*/ 33 h 46"/>
                  <a:gd name="T10" fmla="*/ 10 w 71"/>
                  <a:gd name="T1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46">
                    <a:moveTo>
                      <a:pt x="10" y="5"/>
                    </a:moveTo>
                    <a:cubicBezTo>
                      <a:pt x="14" y="4"/>
                      <a:pt x="18" y="0"/>
                      <a:pt x="22" y="1"/>
                    </a:cubicBezTo>
                    <a:cubicBezTo>
                      <a:pt x="31" y="4"/>
                      <a:pt x="46" y="17"/>
                      <a:pt x="46" y="17"/>
                    </a:cubicBezTo>
                    <a:cubicBezTo>
                      <a:pt x="65" y="46"/>
                      <a:pt x="71" y="39"/>
                      <a:pt x="46" y="45"/>
                    </a:cubicBezTo>
                    <a:cubicBezTo>
                      <a:pt x="32" y="42"/>
                      <a:pt x="6" y="33"/>
                      <a:pt x="6" y="33"/>
                    </a:cubicBezTo>
                    <a:cubicBezTo>
                      <a:pt x="2" y="21"/>
                      <a:pt x="0" y="15"/>
                      <a:pt x="10" y="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016" y="344"/>
                <a:ext cx="105" cy="77"/>
              </a:xfrm>
              <a:custGeom>
                <a:avLst/>
                <a:gdLst>
                  <a:gd name="T0" fmla="*/ 4 w 85"/>
                  <a:gd name="T1" fmla="*/ 2 h 61"/>
                  <a:gd name="T2" fmla="*/ 64 w 85"/>
                  <a:gd name="T3" fmla="*/ 30 h 61"/>
                  <a:gd name="T4" fmla="*/ 24 w 85"/>
                  <a:gd name="T5" fmla="*/ 34 h 61"/>
                  <a:gd name="T6" fmla="*/ 0 w 85"/>
                  <a:gd name="T7" fmla="*/ 14 h 61"/>
                  <a:gd name="T8" fmla="*/ 8 w 85"/>
                  <a:gd name="T9" fmla="*/ 2 h 61"/>
                  <a:gd name="T10" fmla="*/ 20 w 85"/>
                  <a:gd name="T11" fmla="*/ 6 h 61"/>
                  <a:gd name="T12" fmla="*/ 4 w 85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61">
                    <a:moveTo>
                      <a:pt x="4" y="2"/>
                    </a:moveTo>
                    <a:cubicBezTo>
                      <a:pt x="34" y="7"/>
                      <a:pt x="40" y="14"/>
                      <a:pt x="64" y="30"/>
                    </a:cubicBezTo>
                    <a:cubicBezTo>
                      <a:pt x="85" y="61"/>
                      <a:pt x="36" y="42"/>
                      <a:pt x="24" y="34"/>
                    </a:cubicBezTo>
                    <a:cubicBezTo>
                      <a:pt x="7" y="23"/>
                      <a:pt x="15" y="29"/>
                      <a:pt x="0" y="14"/>
                    </a:cubicBezTo>
                    <a:cubicBezTo>
                      <a:pt x="3" y="10"/>
                      <a:pt x="4" y="4"/>
                      <a:pt x="8" y="2"/>
                    </a:cubicBezTo>
                    <a:cubicBezTo>
                      <a:pt x="12" y="0"/>
                      <a:pt x="24" y="6"/>
                      <a:pt x="20" y="6"/>
                    </a:cubicBezTo>
                    <a:cubicBezTo>
                      <a:pt x="15" y="6"/>
                      <a:pt x="9" y="3"/>
                      <a:pt x="4" y="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084" y="344"/>
                <a:ext cx="95" cy="58"/>
              </a:xfrm>
              <a:custGeom>
                <a:avLst/>
                <a:gdLst>
                  <a:gd name="T0" fmla="*/ 21 w 77"/>
                  <a:gd name="T1" fmla="*/ 6 h 46"/>
                  <a:gd name="T2" fmla="*/ 53 w 77"/>
                  <a:gd name="T3" fmla="*/ 14 h 46"/>
                  <a:gd name="T4" fmla="*/ 77 w 77"/>
                  <a:gd name="T5" fmla="*/ 22 h 46"/>
                  <a:gd name="T6" fmla="*/ 41 w 77"/>
                  <a:gd name="T7" fmla="*/ 38 h 46"/>
                  <a:gd name="T8" fmla="*/ 21 w 77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46">
                    <a:moveTo>
                      <a:pt x="21" y="6"/>
                    </a:moveTo>
                    <a:cubicBezTo>
                      <a:pt x="57" y="18"/>
                      <a:pt x="0" y="0"/>
                      <a:pt x="53" y="14"/>
                    </a:cubicBezTo>
                    <a:cubicBezTo>
                      <a:pt x="61" y="16"/>
                      <a:pt x="77" y="22"/>
                      <a:pt x="77" y="22"/>
                    </a:cubicBezTo>
                    <a:cubicBezTo>
                      <a:pt x="71" y="46"/>
                      <a:pt x="65" y="43"/>
                      <a:pt x="41" y="38"/>
                    </a:cubicBezTo>
                    <a:cubicBezTo>
                      <a:pt x="3" y="12"/>
                      <a:pt x="21" y="34"/>
                      <a:pt x="21" y="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070" y="291"/>
                <a:ext cx="174" cy="47"/>
              </a:xfrm>
              <a:custGeom>
                <a:avLst/>
                <a:gdLst>
                  <a:gd name="T0" fmla="*/ 32 w 141"/>
                  <a:gd name="T1" fmla="*/ 16 h 37"/>
                  <a:gd name="T2" fmla="*/ 56 w 141"/>
                  <a:gd name="T3" fmla="*/ 16 h 37"/>
                  <a:gd name="T4" fmla="*/ 100 w 141"/>
                  <a:gd name="T5" fmla="*/ 0 h 37"/>
                  <a:gd name="T6" fmla="*/ 124 w 141"/>
                  <a:gd name="T7" fmla="*/ 4 h 37"/>
                  <a:gd name="T8" fmla="*/ 112 w 141"/>
                  <a:gd name="T9" fmla="*/ 32 h 37"/>
                  <a:gd name="T10" fmla="*/ 96 w 141"/>
                  <a:gd name="T11" fmla="*/ 28 h 37"/>
                  <a:gd name="T12" fmla="*/ 72 w 141"/>
                  <a:gd name="T13" fmla="*/ 36 h 37"/>
                  <a:gd name="T14" fmla="*/ 32 w 141"/>
                  <a:gd name="T15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37">
                    <a:moveTo>
                      <a:pt x="32" y="16"/>
                    </a:moveTo>
                    <a:cubicBezTo>
                      <a:pt x="64" y="5"/>
                      <a:pt x="24" y="16"/>
                      <a:pt x="56" y="16"/>
                    </a:cubicBezTo>
                    <a:cubicBezTo>
                      <a:pt x="72" y="16"/>
                      <a:pt x="87" y="9"/>
                      <a:pt x="100" y="0"/>
                    </a:cubicBezTo>
                    <a:cubicBezTo>
                      <a:pt x="108" y="1"/>
                      <a:pt x="117" y="0"/>
                      <a:pt x="124" y="4"/>
                    </a:cubicBezTo>
                    <a:cubicBezTo>
                      <a:pt x="141" y="14"/>
                      <a:pt x="119" y="30"/>
                      <a:pt x="112" y="32"/>
                    </a:cubicBezTo>
                    <a:cubicBezTo>
                      <a:pt x="107" y="31"/>
                      <a:pt x="101" y="27"/>
                      <a:pt x="96" y="28"/>
                    </a:cubicBezTo>
                    <a:cubicBezTo>
                      <a:pt x="88" y="29"/>
                      <a:pt x="72" y="36"/>
                      <a:pt x="72" y="36"/>
                    </a:cubicBezTo>
                    <a:cubicBezTo>
                      <a:pt x="63" y="35"/>
                      <a:pt x="0" y="37"/>
                      <a:pt x="32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95" y="322"/>
                <a:ext cx="539" cy="269"/>
              </a:xfrm>
              <a:custGeom>
                <a:avLst/>
                <a:gdLst>
                  <a:gd name="T0" fmla="*/ 47 w 436"/>
                  <a:gd name="T1" fmla="*/ 64 h 214"/>
                  <a:gd name="T2" fmla="*/ 7 w 436"/>
                  <a:gd name="T3" fmla="*/ 32 h 214"/>
                  <a:gd name="T4" fmla="*/ 27 w 436"/>
                  <a:gd name="T5" fmla="*/ 20 h 214"/>
                  <a:gd name="T6" fmla="*/ 67 w 436"/>
                  <a:gd name="T7" fmla="*/ 32 h 214"/>
                  <a:gd name="T8" fmla="*/ 135 w 436"/>
                  <a:gd name="T9" fmla="*/ 40 h 214"/>
                  <a:gd name="T10" fmla="*/ 159 w 436"/>
                  <a:gd name="T11" fmla="*/ 48 h 214"/>
                  <a:gd name="T12" fmla="*/ 207 w 436"/>
                  <a:gd name="T13" fmla="*/ 56 h 214"/>
                  <a:gd name="T14" fmla="*/ 303 w 436"/>
                  <a:gd name="T15" fmla="*/ 92 h 214"/>
                  <a:gd name="T16" fmla="*/ 327 w 436"/>
                  <a:gd name="T17" fmla="*/ 84 h 214"/>
                  <a:gd name="T18" fmla="*/ 359 w 436"/>
                  <a:gd name="T19" fmla="*/ 92 h 214"/>
                  <a:gd name="T20" fmla="*/ 347 w 436"/>
                  <a:gd name="T21" fmla="*/ 124 h 214"/>
                  <a:gd name="T22" fmla="*/ 311 w 436"/>
                  <a:gd name="T23" fmla="*/ 108 h 214"/>
                  <a:gd name="T24" fmla="*/ 291 w 436"/>
                  <a:gd name="T25" fmla="*/ 112 h 214"/>
                  <a:gd name="T26" fmla="*/ 303 w 436"/>
                  <a:gd name="T27" fmla="*/ 116 h 214"/>
                  <a:gd name="T28" fmla="*/ 355 w 436"/>
                  <a:gd name="T29" fmla="*/ 140 h 214"/>
                  <a:gd name="T30" fmla="*/ 403 w 436"/>
                  <a:gd name="T31" fmla="*/ 164 h 214"/>
                  <a:gd name="T32" fmla="*/ 359 w 436"/>
                  <a:gd name="T33" fmla="*/ 188 h 214"/>
                  <a:gd name="T34" fmla="*/ 311 w 436"/>
                  <a:gd name="T35" fmla="*/ 160 h 214"/>
                  <a:gd name="T36" fmla="*/ 255 w 436"/>
                  <a:gd name="T37" fmla="*/ 172 h 214"/>
                  <a:gd name="T38" fmla="*/ 259 w 436"/>
                  <a:gd name="T39" fmla="*/ 148 h 214"/>
                  <a:gd name="T40" fmla="*/ 271 w 436"/>
                  <a:gd name="T41" fmla="*/ 140 h 214"/>
                  <a:gd name="T42" fmla="*/ 235 w 436"/>
                  <a:gd name="T43" fmla="*/ 132 h 214"/>
                  <a:gd name="T44" fmla="*/ 247 w 436"/>
                  <a:gd name="T45" fmla="*/ 124 h 214"/>
                  <a:gd name="T46" fmla="*/ 259 w 436"/>
                  <a:gd name="T47" fmla="*/ 120 h 214"/>
                  <a:gd name="T48" fmla="*/ 231 w 436"/>
                  <a:gd name="T49" fmla="*/ 104 h 214"/>
                  <a:gd name="T50" fmla="*/ 131 w 436"/>
                  <a:gd name="T51" fmla="*/ 64 h 214"/>
                  <a:gd name="T52" fmla="*/ 119 w 436"/>
                  <a:gd name="T53" fmla="*/ 68 h 214"/>
                  <a:gd name="T54" fmla="*/ 107 w 436"/>
                  <a:gd name="T55" fmla="*/ 64 h 214"/>
                  <a:gd name="T56" fmla="*/ 67 w 436"/>
                  <a:gd name="T57" fmla="*/ 76 h 214"/>
                  <a:gd name="T58" fmla="*/ 47 w 436"/>
                  <a:gd name="T59" fmla="*/ 6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6" h="214">
                    <a:moveTo>
                      <a:pt x="47" y="64"/>
                    </a:moveTo>
                    <a:cubicBezTo>
                      <a:pt x="40" y="44"/>
                      <a:pt x="24" y="43"/>
                      <a:pt x="7" y="32"/>
                    </a:cubicBezTo>
                    <a:cubicBezTo>
                      <a:pt x="0" y="12"/>
                      <a:pt x="12" y="15"/>
                      <a:pt x="27" y="20"/>
                    </a:cubicBezTo>
                    <a:cubicBezTo>
                      <a:pt x="56" y="0"/>
                      <a:pt x="44" y="24"/>
                      <a:pt x="67" y="32"/>
                    </a:cubicBezTo>
                    <a:cubicBezTo>
                      <a:pt x="91" y="24"/>
                      <a:pt x="112" y="32"/>
                      <a:pt x="135" y="40"/>
                    </a:cubicBezTo>
                    <a:cubicBezTo>
                      <a:pt x="143" y="43"/>
                      <a:pt x="159" y="48"/>
                      <a:pt x="159" y="48"/>
                    </a:cubicBezTo>
                    <a:cubicBezTo>
                      <a:pt x="178" y="42"/>
                      <a:pt x="191" y="45"/>
                      <a:pt x="207" y="56"/>
                    </a:cubicBezTo>
                    <a:cubicBezTo>
                      <a:pt x="225" y="84"/>
                      <a:pt x="273" y="82"/>
                      <a:pt x="303" y="92"/>
                    </a:cubicBezTo>
                    <a:cubicBezTo>
                      <a:pt x="311" y="89"/>
                      <a:pt x="319" y="87"/>
                      <a:pt x="327" y="84"/>
                    </a:cubicBezTo>
                    <a:cubicBezTo>
                      <a:pt x="337" y="81"/>
                      <a:pt x="359" y="92"/>
                      <a:pt x="359" y="92"/>
                    </a:cubicBezTo>
                    <a:cubicBezTo>
                      <a:pt x="365" y="110"/>
                      <a:pt x="362" y="114"/>
                      <a:pt x="347" y="124"/>
                    </a:cubicBezTo>
                    <a:cubicBezTo>
                      <a:pt x="334" y="120"/>
                      <a:pt x="324" y="112"/>
                      <a:pt x="311" y="108"/>
                    </a:cubicBezTo>
                    <a:cubicBezTo>
                      <a:pt x="304" y="109"/>
                      <a:pt x="296" y="107"/>
                      <a:pt x="291" y="112"/>
                    </a:cubicBezTo>
                    <a:cubicBezTo>
                      <a:pt x="288" y="115"/>
                      <a:pt x="299" y="114"/>
                      <a:pt x="303" y="116"/>
                    </a:cubicBezTo>
                    <a:cubicBezTo>
                      <a:pt x="327" y="129"/>
                      <a:pt x="330" y="134"/>
                      <a:pt x="355" y="140"/>
                    </a:cubicBezTo>
                    <a:cubicBezTo>
                      <a:pt x="370" y="150"/>
                      <a:pt x="388" y="154"/>
                      <a:pt x="403" y="164"/>
                    </a:cubicBezTo>
                    <a:cubicBezTo>
                      <a:pt x="436" y="214"/>
                      <a:pt x="380" y="191"/>
                      <a:pt x="359" y="188"/>
                    </a:cubicBezTo>
                    <a:cubicBezTo>
                      <a:pt x="346" y="175"/>
                      <a:pt x="329" y="166"/>
                      <a:pt x="311" y="160"/>
                    </a:cubicBezTo>
                    <a:cubicBezTo>
                      <a:pt x="292" y="163"/>
                      <a:pt x="273" y="166"/>
                      <a:pt x="255" y="172"/>
                    </a:cubicBezTo>
                    <a:cubicBezTo>
                      <a:pt x="233" y="165"/>
                      <a:pt x="245" y="155"/>
                      <a:pt x="259" y="148"/>
                    </a:cubicBezTo>
                    <a:cubicBezTo>
                      <a:pt x="263" y="146"/>
                      <a:pt x="267" y="143"/>
                      <a:pt x="271" y="140"/>
                    </a:cubicBezTo>
                    <a:cubicBezTo>
                      <a:pt x="255" y="129"/>
                      <a:pt x="252" y="138"/>
                      <a:pt x="235" y="132"/>
                    </a:cubicBezTo>
                    <a:cubicBezTo>
                      <a:pt x="239" y="129"/>
                      <a:pt x="243" y="126"/>
                      <a:pt x="247" y="124"/>
                    </a:cubicBezTo>
                    <a:cubicBezTo>
                      <a:pt x="251" y="122"/>
                      <a:pt x="258" y="124"/>
                      <a:pt x="259" y="120"/>
                    </a:cubicBezTo>
                    <a:cubicBezTo>
                      <a:pt x="263" y="105"/>
                      <a:pt x="234" y="105"/>
                      <a:pt x="231" y="104"/>
                    </a:cubicBezTo>
                    <a:cubicBezTo>
                      <a:pt x="196" y="95"/>
                      <a:pt x="165" y="75"/>
                      <a:pt x="131" y="64"/>
                    </a:cubicBezTo>
                    <a:cubicBezTo>
                      <a:pt x="127" y="65"/>
                      <a:pt x="123" y="68"/>
                      <a:pt x="119" y="68"/>
                    </a:cubicBezTo>
                    <a:cubicBezTo>
                      <a:pt x="115" y="68"/>
                      <a:pt x="111" y="64"/>
                      <a:pt x="107" y="64"/>
                    </a:cubicBezTo>
                    <a:cubicBezTo>
                      <a:pt x="93" y="66"/>
                      <a:pt x="81" y="73"/>
                      <a:pt x="67" y="76"/>
                    </a:cubicBezTo>
                    <a:cubicBezTo>
                      <a:pt x="51" y="71"/>
                      <a:pt x="58" y="75"/>
                      <a:pt x="47" y="6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7" name="Freeform 61"/>
              <p:cNvSpPr>
                <a:spLocks/>
              </p:cNvSpPr>
              <p:nvPr/>
            </p:nvSpPr>
            <p:spPr bwMode="auto">
              <a:xfrm>
                <a:off x="4409" y="429"/>
                <a:ext cx="53" cy="49"/>
              </a:xfrm>
              <a:custGeom>
                <a:avLst/>
                <a:gdLst>
                  <a:gd name="T0" fmla="*/ 18 w 43"/>
                  <a:gd name="T1" fmla="*/ 27 h 39"/>
                  <a:gd name="T2" fmla="*/ 34 w 43"/>
                  <a:gd name="T3" fmla="*/ 19 h 39"/>
                  <a:gd name="T4" fmla="*/ 42 w 43"/>
                  <a:gd name="T5" fmla="*/ 31 h 39"/>
                  <a:gd name="T6" fmla="*/ 18 w 43"/>
                  <a:gd name="T7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9">
                    <a:moveTo>
                      <a:pt x="18" y="27"/>
                    </a:moveTo>
                    <a:cubicBezTo>
                      <a:pt x="0" y="0"/>
                      <a:pt x="22" y="11"/>
                      <a:pt x="34" y="19"/>
                    </a:cubicBezTo>
                    <a:cubicBezTo>
                      <a:pt x="37" y="23"/>
                      <a:pt x="43" y="26"/>
                      <a:pt x="42" y="31"/>
                    </a:cubicBezTo>
                    <a:cubicBezTo>
                      <a:pt x="40" y="39"/>
                      <a:pt x="18" y="27"/>
                      <a:pt x="18" y="27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8" name="Freeform 62"/>
              <p:cNvSpPr>
                <a:spLocks/>
              </p:cNvSpPr>
              <p:nvPr/>
            </p:nvSpPr>
            <p:spPr bwMode="auto">
              <a:xfrm>
                <a:off x="4391" y="508"/>
                <a:ext cx="81" cy="55"/>
              </a:xfrm>
              <a:custGeom>
                <a:avLst/>
                <a:gdLst>
                  <a:gd name="T0" fmla="*/ 16 w 65"/>
                  <a:gd name="T1" fmla="*/ 12 h 44"/>
                  <a:gd name="T2" fmla="*/ 56 w 65"/>
                  <a:gd name="T3" fmla="*/ 16 h 44"/>
                  <a:gd name="T4" fmla="*/ 64 w 65"/>
                  <a:gd name="T5" fmla="*/ 28 h 44"/>
                  <a:gd name="T6" fmla="*/ 28 w 65"/>
                  <a:gd name="T7" fmla="*/ 44 h 44"/>
                  <a:gd name="T8" fmla="*/ 0 w 65"/>
                  <a:gd name="T9" fmla="*/ 12 h 44"/>
                  <a:gd name="T10" fmla="*/ 16 w 65"/>
                  <a:gd name="T11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16" y="12"/>
                    </a:moveTo>
                    <a:cubicBezTo>
                      <a:pt x="31" y="17"/>
                      <a:pt x="41" y="11"/>
                      <a:pt x="56" y="16"/>
                    </a:cubicBezTo>
                    <a:cubicBezTo>
                      <a:pt x="59" y="20"/>
                      <a:pt x="65" y="23"/>
                      <a:pt x="64" y="28"/>
                    </a:cubicBezTo>
                    <a:cubicBezTo>
                      <a:pt x="61" y="41"/>
                      <a:pt x="28" y="44"/>
                      <a:pt x="28" y="44"/>
                    </a:cubicBezTo>
                    <a:cubicBezTo>
                      <a:pt x="19" y="31"/>
                      <a:pt x="9" y="25"/>
                      <a:pt x="0" y="12"/>
                    </a:cubicBezTo>
                    <a:cubicBezTo>
                      <a:pt x="14" y="2"/>
                      <a:pt x="10" y="0"/>
                      <a:pt x="16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4476" y="568"/>
                <a:ext cx="23" cy="29"/>
              </a:xfrm>
              <a:custGeom>
                <a:avLst/>
                <a:gdLst>
                  <a:gd name="T0" fmla="*/ 4 w 19"/>
                  <a:gd name="T1" fmla="*/ 8 h 23"/>
                  <a:gd name="T2" fmla="*/ 16 w 19"/>
                  <a:gd name="T3" fmla="*/ 4 h 23"/>
                  <a:gd name="T4" fmla="*/ 12 w 19"/>
                  <a:gd name="T5" fmla="*/ 20 h 23"/>
                  <a:gd name="T6" fmla="*/ 0 w 19"/>
                  <a:gd name="T7" fmla="*/ 16 h 23"/>
                  <a:gd name="T8" fmla="*/ 4 w 19"/>
                  <a:gd name="T9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3">
                    <a:moveTo>
                      <a:pt x="4" y="8"/>
                    </a:moveTo>
                    <a:cubicBezTo>
                      <a:pt x="8" y="7"/>
                      <a:pt x="14" y="0"/>
                      <a:pt x="16" y="4"/>
                    </a:cubicBezTo>
                    <a:cubicBezTo>
                      <a:pt x="19" y="9"/>
                      <a:pt x="16" y="17"/>
                      <a:pt x="12" y="20"/>
                    </a:cubicBezTo>
                    <a:cubicBezTo>
                      <a:pt x="9" y="23"/>
                      <a:pt x="4" y="17"/>
                      <a:pt x="0" y="16"/>
                    </a:cubicBezTo>
                    <a:cubicBezTo>
                      <a:pt x="4" y="3"/>
                      <a:pt x="4" y="0"/>
                      <a:pt x="4" y="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3872" y="377"/>
                <a:ext cx="238" cy="107"/>
              </a:xfrm>
              <a:custGeom>
                <a:avLst/>
                <a:gdLst>
                  <a:gd name="T0" fmla="*/ 8 w 192"/>
                  <a:gd name="T1" fmla="*/ 0 h 85"/>
                  <a:gd name="T2" fmla="*/ 68 w 192"/>
                  <a:gd name="T3" fmla="*/ 16 h 85"/>
                  <a:gd name="T4" fmla="*/ 80 w 192"/>
                  <a:gd name="T5" fmla="*/ 12 h 85"/>
                  <a:gd name="T6" fmla="*/ 88 w 192"/>
                  <a:gd name="T7" fmla="*/ 0 h 85"/>
                  <a:gd name="T8" fmla="*/ 124 w 192"/>
                  <a:gd name="T9" fmla="*/ 20 h 85"/>
                  <a:gd name="T10" fmla="*/ 136 w 192"/>
                  <a:gd name="T11" fmla="*/ 32 h 85"/>
                  <a:gd name="T12" fmla="*/ 160 w 192"/>
                  <a:gd name="T13" fmla="*/ 40 h 85"/>
                  <a:gd name="T14" fmla="*/ 192 w 192"/>
                  <a:gd name="T15" fmla="*/ 52 h 85"/>
                  <a:gd name="T16" fmla="*/ 176 w 192"/>
                  <a:gd name="T17" fmla="*/ 76 h 85"/>
                  <a:gd name="T18" fmla="*/ 152 w 192"/>
                  <a:gd name="T19" fmla="*/ 60 h 85"/>
                  <a:gd name="T20" fmla="*/ 112 w 192"/>
                  <a:gd name="T21" fmla="*/ 76 h 85"/>
                  <a:gd name="T22" fmla="*/ 100 w 192"/>
                  <a:gd name="T23" fmla="*/ 84 h 85"/>
                  <a:gd name="T24" fmla="*/ 76 w 192"/>
                  <a:gd name="T25" fmla="*/ 68 h 85"/>
                  <a:gd name="T26" fmla="*/ 72 w 192"/>
                  <a:gd name="T27" fmla="*/ 36 h 85"/>
                  <a:gd name="T28" fmla="*/ 32 w 192"/>
                  <a:gd name="T29" fmla="*/ 52 h 85"/>
                  <a:gd name="T30" fmla="*/ 0 w 192"/>
                  <a:gd name="T31" fmla="*/ 32 h 85"/>
                  <a:gd name="T32" fmla="*/ 8 w 192"/>
                  <a:gd name="T33" fmla="*/ 8 h 85"/>
                  <a:gd name="T34" fmla="*/ 20 w 192"/>
                  <a:gd name="T35" fmla="*/ 4 h 85"/>
                  <a:gd name="T36" fmla="*/ 8 w 192"/>
                  <a:gd name="T3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2" h="85">
                    <a:moveTo>
                      <a:pt x="8" y="0"/>
                    </a:moveTo>
                    <a:cubicBezTo>
                      <a:pt x="28" y="7"/>
                      <a:pt x="48" y="9"/>
                      <a:pt x="68" y="16"/>
                    </a:cubicBezTo>
                    <a:cubicBezTo>
                      <a:pt x="72" y="15"/>
                      <a:pt x="77" y="15"/>
                      <a:pt x="80" y="12"/>
                    </a:cubicBezTo>
                    <a:cubicBezTo>
                      <a:pt x="84" y="9"/>
                      <a:pt x="83" y="1"/>
                      <a:pt x="88" y="0"/>
                    </a:cubicBezTo>
                    <a:cubicBezTo>
                      <a:pt x="89" y="0"/>
                      <a:pt x="119" y="16"/>
                      <a:pt x="124" y="20"/>
                    </a:cubicBezTo>
                    <a:cubicBezTo>
                      <a:pt x="128" y="24"/>
                      <a:pt x="131" y="29"/>
                      <a:pt x="136" y="32"/>
                    </a:cubicBezTo>
                    <a:cubicBezTo>
                      <a:pt x="143" y="36"/>
                      <a:pt x="160" y="40"/>
                      <a:pt x="160" y="40"/>
                    </a:cubicBezTo>
                    <a:cubicBezTo>
                      <a:pt x="178" y="34"/>
                      <a:pt x="182" y="37"/>
                      <a:pt x="192" y="52"/>
                    </a:cubicBezTo>
                    <a:cubicBezTo>
                      <a:pt x="191" y="58"/>
                      <a:pt x="192" y="81"/>
                      <a:pt x="176" y="76"/>
                    </a:cubicBezTo>
                    <a:cubicBezTo>
                      <a:pt x="167" y="73"/>
                      <a:pt x="152" y="60"/>
                      <a:pt x="152" y="60"/>
                    </a:cubicBezTo>
                    <a:cubicBezTo>
                      <a:pt x="138" y="69"/>
                      <a:pt x="128" y="72"/>
                      <a:pt x="112" y="76"/>
                    </a:cubicBezTo>
                    <a:cubicBezTo>
                      <a:pt x="108" y="79"/>
                      <a:pt x="105" y="85"/>
                      <a:pt x="100" y="84"/>
                    </a:cubicBezTo>
                    <a:cubicBezTo>
                      <a:pt x="91" y="82"/>
                      <a:pt x="76" y="68"/>
                      <a:pt x="76" y="68"/>
                    </a:cubicBezTo>
                    <a:cubicBezTo>
                      <a:pt x="86" y="39"/>
                      <a:pt x="91" y="49"/>
                      <a:pt x="72" y="36"/>
                    </a:cubicBezTo>
                    <a:cubicBezTo>
                      <a:pt x="57" y="40"/>
                      <a:pt x="47" y="47"/>
                      <a:pt x="32" y="52"/>
                    </a:cubicBezTo>
                    <a:cubicBezTo>
                      <a:pt x="4" y="45"/>
                      <a:pt x="24" y="40"/>
                      <a:pt x="0" y="32"/>
                    </a:cubicBezTo>
                    <a:cubicBezTo>
                      <a:pt x="3" y="24"/>
                      <a:pt x="5" y="16"/>
                      <a:pt x="8" y="8"/>
                    </a:cubicBezTo>
                    <a:cubicBezTo>
                      <a:pt x="9" y="4"/>
                      <a:pt x="20" y="8"/>
                      <a:pt x="20" y="4"/>
                    </a:cubicBezTo>
                    <a:cubicBezTo>
                      <a:pt x="20" y="0"/>
                      <a:pt x="12" y="1"/>
                      <a:pt x="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1" name="Freeform 65"/>
              <p:cNvSpPr>
                <a:spLocks/>
              </p:cNvSpPr>
              <p:nvPr/>
            </p:nvSpPr>
            <p:spPr bwMode="auto">
              <a:xfrm>
                <a:off x="3341" y="415"/>
                <a:ext cx="1895" cy="634"/>
              </a:xfrm>
              <a:custGeom>
                <a:avLst/>
                <a:gdLst>
                  <a:gd name="T0" fmla="*/ 298 w 1533"/>
                  <a:gd name="T1" fmla="*/ 82 h 504"/>
                  <a:gd name="T2" fmla="*/ 338 w 1533"/>
                  <a:gd name="T3" fmla="*/ 70 h 504"/>
                  <a:gd name="T4" fmla="*/ 382 w 1533"/>
                  <a:gd name="T5" fmla="*/ 42 h 504"/>
                  <a:gd name="T6" fmla="*/ 518 w 1533"/>
                  <a:gd name="T7" fmla="*/ 66 h 504"/>
                  <a:gd name="T8" fmla="*/ 642 w 1533"/>
                  <a:gd name="T9" fmla="*/ 62 h 504"/>
                  <a:gd name="T10" fmla="*/ 650 w 1533"/>
                  <a:gd name="T11" fmla="*/ 2 h 504"/>
                  <a:gd name="T12" fmla="*/ 718 w 1533"/>
                  <a:gd name="T13" fmla="*/ 54 h 504"/>
                  <a:gd name="T14" fmla="*/ 766 w 1533"/>
                  <a:gd name="T15" fmla="*/ 30 h 504"/>
                  <a:gd name="T16" fmla="*/ 774 w 1533"/>
                  <a:gd name="T17" fmla="*/ 22 h 504"/>
                  <a:gd name="T18" fmla="*/ 866 w 1533"/>
                  <a:gd name="T19" fmla="*/ 70 h 504"/>
                  <a:gd name="T20" fmla="*/ 846 w 1533"/>
                  <a:gd name="T21" fmla="*/ 90 h 504"/>
                  <a:gd name="T22" fmla="*/ 838 w 1533"/>
                  <a:gd name="T23" fmla="*/ 134 h 504"/>
                  <a:gd name="T24" fmla="*/ 854 w 1533"/>
                  <a:gd name="T25" fmla="*/ 202 h 504"/>
                  <a:gd name="T26" fmla="*/ 938 w 1533"/>
                  <a:gd name="T27" fmla="*/ 246 h 504"/>
                  <a:gd name="T28" fmla="*/ 1070 w 1533"/>
                  <a:gd name="T29" fmla="*/ 270 h 504"/>
                  <a:gd name="T30" fmla="*/ 1126 w 1533"/>
                  <a:gd name="T31" fmla="*/ 326 h 504"/>
                  <a:gd name="T32" fmla="*/ 1110 w 1533"/>
                  <a:gd name="T33" fmla="*/ 274 h 504"/>
                  <a:gd name="T34" fmla="*/ 1050 w 1533"/>
                  <a:gd name="T35" fmla="*/ 194 h 504"/>
                  <a:gd name="T36" fmla="*/ 1010 w 1533"/>
                  <a:gd name="T37" fmla="*/ 134 h 504"/>
                  <a:gd name="T38" fmla="*/ 1062 w 1533"/>
                  <a:gd name="T39" fmla="*/ 146 h 504"/>
                  <a:gd name="T40" fmla="*/ 1146 w 1533"/>
                  <a:gd name="T41" fmla="*/ 150 h 504"/>
                  <a:gd name="T42" fmla="*/ 1226 w 1533"/>
                  <a:gd name="T43" fmla="*/ 198 h 504"/>
                  <a:gd name="T44" fmla="*/ 1322 w 1533"/>
                  <a:gd name="T45" fmla="*/ 238 h 504"/>
                  <a:gd name="T46" fmla="*/ 1458 w 1533"/>
                  <a:gd name="T47" fmla="*/ 334 h 504"/>
                  <a:gd name="T48" fmla="*/ 1526 w 1533"/>
                  <a:gd name="T49" fmla="*/ 362 h 504"/>
                  <a:gd name="T50" fmla="*/ 1394 w 1533"/>
                  <a:gd name="T51" fmla="*/ 298 h 504"/>
                  <a:gd name="T52" fmla="*/ 1318 w 1533"/>
                  <a:gd name="T53" fmla="*/ 398 h 504"/>
                  <a:gd name="T54" fmla="*/ 1402 w 1533"/>
                  <a:gd name="T55" fmla="*/ 414 h 504"/>
                  <a:gd name="T56" fmla="*/ 1418 w 1533"/>
                  <a:gd name="T57" fmla="*/ 470 h 504"/>
                  <a:gd name="T58" fmla="*/ 1390 w 1533"/>
                  <a:gd name="T59" fmla="*/ 438 h 504"/>
                  <a:gd name="T60" fmla="*/ 1274 w 1533"/>
                  <a:gd name="T61" fmla="*/ 466 h 504"/>
                  <a:gd name="T62" fmla="*/ 1226 w 1533"/>
                  <a:gd name="T63" fmla="*/ 498 h 504"/>
                  <a:gd name="T64" fmla="*/ 1226 w 1533"/>
                  <a:gd name="T65" fmla="*/ 442 h 504"/>
                  <a:gd name="T66" fmla="*/ 1174 w 1533"/>
                  <a:gd name="T67" fmla="*/ 434 h 504"/>
                  <a:gd name="T68" fmla="*/ 1062 w 1533"/>
                  <a:gd name="T69" fmla="*/ 410 h 504"/>
                  <a:gd name="T70" fmla="*/ 950 w 1533"/>
                  <a:gd name="T71" fmla="*/ 334 h 504"/>
                  <a:gd name="T72" fmla="*/ 818 w 1533"/>
                  <a:gd name="T73" fmla="*/ 274 h 504"/>
                  <a:gd name="T74" fmla="*/ 770 w 1533"/>
                  <a:gd name="T75" fmla="*/ 246 h 504"/>
                  <a:gd name="T76" fmla="*/ 682 w 1533"/>
                  <a:gd name="T77" fmla="*/ 226 h 504"/>
                  <a:gd name="T78" fmla="*/ 618 w 1533"/>
                  <a:gd name="T79" fmla="*/ 166 h 504"/>
                  <a:gd name="T80" fmla="*/ 598 w 1533"/>
                  <a:gd name="T81" fmla="*/ 178 h 504"/>
                  <a:gd name="T82" fmla="*/ 522 w 1533"/>
                  <a:gd name="T83" fmla="*/ 154 h 504"/>
                  <a:gd name="T84" fmla="*/ 506 w 1533"/>
                  <a:gd name="T85" fmla="*/ 102 h 504"/>
                  <a:gd name="T86" fmla="*/ 466 w 1533"/>
                  <a:gd name="T87" fmla="*/ 94 h 504"/>
                  <a:gd name="T88" fmla="*/ 426 w 1533"/>
                  <a:gd name="T89" fmla="*/ 158 h 504"/>
                  <a:gd name="T90" fmla="*/ 382 w 1533"/>
                  <a:gd name="T91" fmla="*/ 242 h 504"/>
                  <a:gd name="T92" fmla="*/ 302 w 1533"/>
                  <a:gd name="T93" fmla="*/ 242 h 504"/>
                  <a:gd name="T94" fmla="*/ 238 w 1533"/>
                  <a:gd name="T95" fmla="*/ 254 h 504"/>
                  <a:gd name="T96" fmla="*/ 234 w 1533"/>
                  <a:gd name="T97" fmla="*/ 282 h 504"/>
                  <a:gd name="T98" fmla="*/ 122 w 1533"/>
                  <a:gd name="T99" fmla="*/ 346 h 504"/>
                  <a:gd name="T100" fmla="*/ 86 w 1533"/>
                  <a:gd name="T101" fmla="*/ 374 h 504"/>
                  <a:gd name="T102" fmla="*/ 178 w 1533"/>
                  <a:gd name="T103" fmla="*/ 286 h 504"/>
                  <a:gd name="T104" fmla="*/ 118 w 1533"/>
                  <a:gd name="T105" fmla="*/ 258 h 504"/>
                  <a:gd name="T106" fmla="*/ 34 w 1533"/>
                  <a:gd name="T107" fmla="*/ 246 h 504"/>
                  <a:gd name="T108" fmla="*/ 78 w 1533"/>
                  <a:gd name="T109" fmla="*/ 162 h 504"/>
                  <a:gd name="T110" fmla="*/ 38 w 1533"/>
                  <a:gd name="T111" fmla="*/ 126 h 504"/>
                  <a:gd name="T112" fmla="*/ 30 w 1533"/>
                  <a:gd name="T113" fmla="*/ 114 h 504"/>
                  <a:gd name="T114" fmla="*/ 62 w 1533"/>
                  <a:gd name="T115" fmla="*/ 5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3" h="504">
                    <a:moveTo>
                      <a:pt x="82" y="34"/>
                    </a:moveTo>
                    <a:cubicBezTo>
                      <a:pt x="95" y="38"/>
                      <a:pt x="104" y="53"/>
                      <a:pt x="118" y="54"/>
                    </a:cubicBezTo>
                    <a:cubicBezTo>
                      <a:pt x="172" y="57"/>
                      <a:pt x="249" y="49"/>
                      <a:pt x="298" y="82"/>
                    </a:cubicBezTo>
                    <a:cubicBezTo>
                      <a:pt x="326" y="64"/>
                      <a:pt x="290" y="72"/>
                      <a:pt x="318" y="54"/>
                    </a:cubicBezTo>
                    <a:cubicBezTo>
                      <a:pt x="322" y="55"/>
                      <a:pt x="327" y="55"/>
                      <a:pt x="330" y="58"/>
                    </a:cubicBezTo>
                    <a:cubicBezTo>
                      <a:pt x="334" y="61"/>
                      <a:pt x="334" y="73"/>
                      <a:pt x="338" y="70"/>
                    </a:cubicBezTo>
                    <a:cubicBezTo>
                      <a:pt x="345" y="65"/>
                      <a:pt x="346" y="46"/>
                      <a:pt x="346" y="46"/>
                    </a:cubicBezTo>
                    <a:cubicBezTo>
                      <a:pt x="354" y="47"/>
                      <a:pt x="362" y="51"/>
                      <a:pt x="370" y="50"/>
                    </a:cubicBezTo>
                    <a:cubicBezTo>
                      <a:pt x="375" y="49"/>
                      <a:pt x="377" y="43"/>
                      <a:pt x="382" y="42"/>
                    </a:cubicBezTo>
                    <a:cubicBezTo>
                      <a:pt x="391" y="41"/>
                      <a:pt x="402" y="49"/>
                      <a:pt x="410" y="50"/>
                    </a:cubicBezTo>
                    <a:cubicBezTo>
                      <a:pt x="430" y="52"/>
                      <a:pt x="450" y="53"/>
                      <a:pt x="470" y="54"/>
                    </a:cubicBezTo>
                    <a:cubicBezTo>
                      <a:pt x="502" y="65"/>
                      <a:pt x="486" y="61"/>
                      <a:pt x="518" y="66"/>
                    </a:cubicBezTo>
                    <a:cubicBezTo>
                      <a:pt x="539" y="87"/>
                      <a:pt x="547" y="79"/>
                      <a:pt x="574" y="74"/>
                    </a:cubicBezTo>
                    <a:cubicBezTo>
                      <a:pt x="591" y="80"/>
                      <a:pt x="594" y="71"/>
                      <a:pt x="610" y="82"/>
                    </a:cubicBezTo>
                    <a:cubicBezTo>
                      <a:pt x="597" y="42"/>
                      <a:pt x="617" y="54"/>
                      <a:pt x="642" y="62"/>
                    </a:cubicBezTo>
                    <a:cubicBezTo>
                      <a:pt x="654" y="58"/>
                      <a:pt x="668" y="62"/>
                      <a:pt x="678" y="54"/>
                    </a:cubicBezTo>
                    <a:cubicBezTo>
                      <a:pt x="690" y="44"/>
                      <a:pt x="653" y="31"/>
                      <a:pt x="650" y="30"/>
                    </a:cubicBezTo>
                    <a:cubicBezTo>
                      <a:pt x="641" y="16"/>
                      <a:pt x="630" y="9"/>
                      <a:pt x="650" y="2"/>
                    </a:cubicBezTo>
                    <a:cubicBezTo>
                      <a:pt x="658" y="7"/>
                      <a:pt x="666" y="13"/>
                      <a:pt x="674" y="18"/>
                    </a:cubicBezTo>
                    <a:cubicBezTo>
                      <a:pt x="678" y="21"/>
                      <a:pt x="686" y="26"/>
                      <a:pt x="686" y="26"/>
                    </a:cubicBezTo>
                    <a:cubicBezTo>
                      <a:pt x="694" y="38"/>
                      <a:pt x="718" y="54"/>
                      <a:pt x="718" y="54"/>
                    </a:cubicBezTo>
                    <a:cubicBezTo>
                      <a:pt x="712" y="36"/>
                      <a:pt x="699" y="35"/>
                      <a:pt x="718" y="22"/>
                    </a:cubicBezTo>
                    <a:cubicBezTo>
                      <a:pt x="736" y="28"/>
                      <a:pt x="737" y="38"/>
                      <a:pt x="754" y="26"/>
                    </a:cubicBezTo>
                    <a:cubicBezTo>
                      <a:pt x="758" y="27"/>
                      <a:pt x="763" y="27"/>
                      <a:pt x="766" y="30"/>
                    </a:cubicBezTo>
                    <a:cubicBezTo>
                      <a:pt x="770" y="33"/>
                      <a:pt x="770" y="39"/>
                      <a:pt x="774" y="42"/>
                    </a:cubicBezTo>
                    <a:cubicBezTo>
                      <a:pt x="781" y="46"/>
                      <a:pt x="798" y="50"/>
                      <a:pt x="798" y="50"/>
                    </a:cubicBezTo>
                    <a:cubicBezTo>
                      <a:pt x="793" y="34"/>
                      <a:pt x="790" y="27"/>
                      <a:pt x="774" y="22"/>
                    </a:cubicBezTo>
                    <a:cubicBezTo>
                      <a:pt x="781" y="0"/>
                      <a:pt x="797" y="12"/>
                      <a:pt x="814" y="18"/>
                    </a:cubicBezTo>
                    <a:cubicBezTo>
                      <a:pt x="825" y="35"/>
                      <a:pt x="842" y="35"/>
                      <a:pt x="858" y="46"/>
                    </a:cubicBezTo>
                    <a:cubicBezTo>
                      <a:pt x="861" y="54"/>
                      <a:pt x="874" y="73"/>
                      <a:pt x="866" y="70"/>
                    </a:cubicBezTo>
                    <a:cubicBezTo>
                      <a:pt x="853" y="66"/>
                      <a:pt x="843" y="58"/>
                      <a:pt x="830" y="54"/>
                    </a:cubicBezTo>
                    <a:cubicBezTo>
                      <a:pt x="804" y="63"/>
                      <a:pt x="825" y="69"/>
                      <a:pt x="838" y="78"/>
                    </a:cubicBezTo>
                    <a:cubicBezTo>
                      <a:pt x="841" y="82"/>
                      <a:pt x="845" y="85"/>
                      <a:pt x="846" y="90"/>
                    </a:cubicBezTo>
                    <a:cubicBezTo>
                      <a:pt x="850" y="125"/>
                      <a:pt x="816" y="102"/>
                      <a:pt x="798" y="98"/>
                    </a:cubicBezTo>
                    <a:cubicBezTo>
                      <a:pt x="770" y="107"/>
                      <a:pt x="777" y="98"/>
                      <a:pt x="770" y="118"/>
                    </a:cubicBezTo>
                    <a:cubicBezTo>
                      <a:pt x="793" y="126"/>
                      <a:pt x="815" y="128"/>
                      <a:pt x="838" y="134"/>
                    </a:cubicBezTo>
                    <a:cubicBezTo>
                      <a:pt x="839" y="138"/>
                      <a:pt x="842" y="142"/>
                      <a:pt x="842" y="146"/>
                    </a:cubicBezTo>
                    <a:cubicBezTo>
                      <a:pt x="841" y="154"/>
                      <a:pt x="834" y="170"/>
                      <a:pt x="834" y="170"/>
                    </a:cubicBezTo>
                    <a:cubicBezTo>
                      <a:pt x="844" y="199"/>
                      <a:pt x="835" y="189"/>
                      <a:pt x="854" y="202"/>
                    </a:cubicBezTo>
                    <a:cubicBezTo>
                      <a:pt x="867" y="222"/>
                      <a:pt x="885" y="211"/>
                      <a:pt x="902" y="226"/>
                    </a:cubicBezTo>
                    <a:cubicBezTo>
                      <a:pt x="906" y="230"/>
                      <a:pt x="909" y="235"/>
                      <a:pt x="914" y="238"/>
                    </a:cubicBezTo>
                    <a:cubicBezTo>
                      <a:pt x="921" y="242"/>
                      <a:pt x="938" y="246"/>
                      <a:pt x="938" y="246"/>
                    </a:cubicBezTo>
                    <a:cubicBezTo>
                      <a:pt x="954" y="241"/>
                      <a:pt x="966" y="237"/>
                      <a:pt x="982" y="242"/>
                    </a:cubicBezTo>
                    <a:cubicBezTo>
                      <a:pt x="983" y="246"/>
                      <a:pt x="982" y="253"/>
                      <a:pt x="986" y="254"/>
                    </a:cubicBezTo>
                    <a:cubicBezTo>
                      <a:pt x="1009" y="262"/>
                      <a:pt x="1043" y="261"/>
                      <a:pt x="1070" y="270"/>
                    </a:cubicBezTo>
                    <a:cubicBezTo>
                      <a:pt x="1074" y="283"/>
                      <a:pt x="1098" y="298"/>
                      <a:pt x="1098" y="298"/>
                    </a:cubicBezTo>
                    <a:cubicBezTo>
                      <a:pt x="1108" y="328"/>
                      <a:pt x="1093" y="297"/>
                      <a:pt x="1114" y="302"/>
                    </a:cubicBezTo>
                    <a:cubicBezTo>
                      <a:pt x="1123" y="304"/>
                      <a:pt x="1120" y="320"/>
                      <a:pt x="1126" y="326"/>
                    </a:cubicBezTo>
                    <a:cubicBezTo>
                      <a:pt x="1134" y="334"/>
                      <a:pt x="1140" y="335"/>
                      <a:pt x="1150" y="338"/>
                    </a:cubicBezTo>
                    <a:cubicBezTo>
                      <a:pt x="1157" y="318"/>
                      <a:pt x="1150" y="302"/>
                      <a:pt x="1134" y="290"/>
                    </a:cubicBezTo>
                    <a:cubicBezTo>
                      <a:pt x="1126" y="284"/>
                      <a:pt x="1110" y="274"/>
                      <a:pt x="1110" y="274"/>
                    </a:cubicBezTo>
                    <a:cubicBezTo>
                      <a:pt x="1099" y="257"/>
                      <a:pt x="1111" y="231"/>
                      <a:pt x="1098" y="218"/>
                    </a:cubicBezTo>
                    <a:cubicBezTo>
                      <a:pt x="1091" y="211"/>
                      <a:pt x="1082" y="207"/>
                      <a:pt x="1074" y="202"/>
                    </a:cubicBezTo>
                    <a:cubicBezTo>
                      <a:pt x="1067" y="197"/>
                      <a:pt x="1050" y="194"/>
                      <a:pt x="1050" y="194"/>
                    </a:cubicBezTo>
                    <a:cubicBezTo>
                      <a:pt x="1026" y="202"/>
                      <a:pt x="1043" y="201"/>
                      <a:pt x="1034" y="166"/>
                    </a:cubicBezTo>
                    <a:cubicBezTo>
                      <a:pt x="1031" y="155"/>
                      <a:pt x="1022" y="152"/>
                      <a:pt x="1014" y="146"/>
                    </a:cubicBezTo>
                    <a:cubicBezTo>
                      <a:pt x="1013" y="142"/>
                      <a:pt x="1013" y="137"/>
                      <a:pt x="1010" y="134"/>
                    </a:cubicBezTo>
                    <a:cubicBezTo>
                      <a:pt x="997" y="124"/>
                      <a:pt x="983" y="138"/>
                      <a:pt x="1006" y="122"/>
                    </a:cubicBezTo>
                    <a:cubicBezTo>
                      <a:pt x="1012" y="123"/>
                      <a:pt x="1031" y="126"/>
                      <a:pt x="1038" y="130"/>
                    </a:cubicBezTo>
                    <a:cubicBezTo>
                      <a:pt x="1046" y="135"/>
                      <a:pt x="1062" y="146"/>
                      <a:pt x="1062" y="146"/>
                    </a:cubicBezTo>
                    <a:cubicBezTo>
                      <a:pt x="1108" y="131"/>
                      <a:pt x="1096" y="148"/>
                      <a:pt x="1114" y="170"/>
                    </a:cubicBezTo>
                    <a:cubicBezTo>
                      <a:pt x="1122" y="180"/>
                      <a:pt x="1150" y="186"/>
                      <a:pt x="1150" y="186"/>
                    </a:cubicBezTo>
                    <a:cubicBezTo>
                      <a:pt x="1161" y="169"/>
                      <a:pt x="1157" y="166"/>
                      <a:pt x="1146" y="150"/>
                    </a:cubicBezTo>
                    <a:cubicBezTo>
                      <a:pt x="1168" y="143"/>
                      <a:pt x="1163" y="153"/>
                      <a:pt x="1174" y="166"/>
                    </a:cubicBezTo>
                    <a:cubicBezTo>
                      <a:pt x="1182" y="176"/>
                      <a:pt x="1195" y="176"/>
                      <a:pt x="1206" y="178"/>
                    </a:cubicBezTo>
                    <a:cubicBezTo>
                      <a:pt x="1214" y="183"/>
                      <a:pt x="1218" y="193"/>
                      <a:pt x="1226" y="198"/>
                    </a:cubicBezTo>
                    <a:cubicBezTo>
                      <a:pt x="1232" y="202"/>
                      <a:pt x="1257" y="208"/>
                      <a:pt x="1266" y="210"/>
                    </a:cubicBezTo>
                    <a:cubicBezTo>
                      <a:pt x="1279" y="229"/>
                      <a:pt x="1269" y="220"/>
                      <a:pt x="1298" y="230"/>
                    </a:cubicBezTo>
                    <a:cubicBezTo>
                      <a:pt x="1306" y="233"/>
                      <a:pt x="1322" y="238"/>
                      <a:pt x="1322" y="238"/>
                    </a:cubicBezTo>
                    <a:cubicBezTo>
                      <a:pt x="1330" y="261"/>
                      <a:pt x="1350" y="251"/>
                      <a:pt x="1370" y="258"/>
                    </a:cubicBezTo>
                    <a:cubicBezTo>
                      <a:pt x="1403" y="291"/>
                      <a:pt x="1381" y="292"/>
                      <a:pt x="1426" y="298"/>
                    </a:cubicBezTo>
                    <a:cubicBezTo>
                      <a:pt x="1448" y="313"/>
                      <a:pt x="1433" y="326"/>
                      <a:pt x="1458" y="334"/>
                    </a:cubicBezTo>
                    <a:cubicBezTo>
                      <a:pt x="1462" y="333"/>
                      <a:pt x="1466" y="330"/>
                      <a:pt x="1470" y="330"/>
                    </a:cubicBezTo>
                    <a:cubicBezTo>
                      <a:pt x="1478" y="331"/>
                      <a:pt x="1494" y="338"/>
                      <a:pt x="1494" y="338"/>
                    </a:cubicBezTo>
                    <a:cubicBezTo>
                      <a:pt x="1503" y="352"/>
                      <a:pt x="1510" y="357"/>
                      <a:pt x="1526" y="362"/>
                    </a:cubicBezTo>
                    <a:cubicBezTo>
                      <a:pt x="1533" y="384"/>
                      <a:pt x="1519" y="382"/>
                      <a:pt x="1502" y="378"/>
                    </a:cubicBezTo>
                    <a:cubicBezTo>
                      <a:pt x="1474" y="360"/>
                      <a:pt x="1487" y="359"/>
                      <a:pt x="1466" y="366"/>
                    </a:cubicBezTo>
                    <a:cubicBezTo>
                      <a:pt x="1415" y="356"/>
                      <a:pt x="1434" y="311"/>
                      <a:pt x="1394" y="298"/>
                    </a:cubicBezTo>
                    <a:cubicBezTo>
                      <a:pt x="1379" y="344"/>
                      <a:pt x="1398" y="325"/>
                      <a:pt x="1318" y="330"/>
                    </a:cubicBezTo>
                    <a:cubicBezTo>
                      <a:pt x="1310" y="353"/>
                      <a:pt x="1328" y="377"/>
                      <a:pt x="1302" y="394"/>
                    </a:cubicBezTo>
                    <a:cubicBezTo>
                      <a:pt x="1295" y="414"/>
                      <a:pt x="1310" y="415"/>
                      <a:pt x="1318" y="398"/>
                    </a:cubicBezTo>
                    <a:cubicBezTo>
                      <a:pt x="1325" y="383"/>
                      <a:pt x="1324" y="368"/>
                      <a:pt x="1334" y="354"/>
                    </a:cubicBezTo>
                    <a:cubicBezTo>
                      <a:pt x="1337" y="354"/>
                      <a:pt x="1399" y="362"/>
                      <a:pt x="1362" y="374"/>
                    </a:cubicBezTo>
                    <a:cubicBezTo>
                      <a:pt x="1379" y="385"/>
                      <a:pt x="1385" y="403"/>
                      <a:pt x="1402" y="414"/>
                    </a:cubicBezTo>
                    <a:cubicBezTo>
                      <a:pt x="1433" y="404"/>
                      <a:pt x="1411" y="396"/>
                      <a:pt x="1450" y="402"/>
                    </a:cubicBezTo>
                    <a:cubicBezTo>
                      <a:pt x="1456" y="419"/>
                      <a:pt x="1452" y="424"/>
                      <a:pt x="1442" y="438"/>
                    </a:cubicBezTo>
                    <a:cubicBezTo>
                      <a:pt x="1439" y="457"/>
                      <a:pt x="1441" y="478"/>
                      <a:pt x="1418" y="470"/>
                    </a:cubicBezTo>
                    <a:cubicBezTo>
                      <a:pt x="1417" y="459"/>
                      <a:pt x="1419" y="447"/>
                      <a:pt x="1414" y="438"/>
                    </a:cubicBezTo>
                    <a:cubicBezTo>
                      <a:pt x="1412" y="434"/>
                      <a:pt x="1406" y="442"/>
                      <a:pt x="1402" y="442"/>
                    </a:cubicBezTo>
                    <a:cubicBezTo>
                      <a:pt x="1398" y="442"/>
                      <a:pt x="1394" y="440"/>
                      <a:pt x="1390" y="438"/>
                    </a:cubicBezTo>
                    <a:cubicBezTo>
                      <a:pt x="1382" y="433"/>
                      <a:pt x="1366" y="422"/>
                      <a:pt x="1366" y="422"/>
                    </a:cubicBezTo>
                    <a:cubicBezTo>
                      <a:pt x="1345" y="427"/>
                      <a:pt x="1333" y="442"/>
                      <a:pt x="1314" y="454"/>
                    </a:cubicBezTo>
                    <a:cubicBezTo>
                      <a:pt x="1303" y="461"/>
                      <a:pt x="1286" y="462"/>
                      <a:pt x="1274" y="466"/>
                    </a:cubicBezTo>
                    <a:cubicBezTo>
                      <a:pt x="1262" y="485"/>
                      <a:pt x="1273" y="484"/>
                      <a:pt x="1290" y="490"/>
                    </a:cubicBezTo>
                    <a:cubicBezTo>
                      <a:pt x="1273" y="501"/>
                      <a:pt x="1271" y="491"/>
                      <a:pt x="1254" y="502"/>
                    </a:cubicBezTo>
                    <a:cubicBezTo>
                      <a:pt x="1245" y="501"/>
                      <a:pt x="1234" y="504"/>
                      <a:pt x="1226" y="498"/>
                    </a:cubicBezTo>
                    <a:cubicBezTo>
                      <a:pt x="1222" y="495"/>
                      <a:pt x="1236" y="495"/>
                      <a:pt x="1238" y="490"/>
                    </a:cubicBezTo>
                    <a:cubicBezTo>
                      <a:pt x="1244" y="473"/>
                      <a:pt x="1196" y="435"/>
                      <a:pt x="1230" y="458"/>
                    </a:cubicBezTo>
                    <a:cubicBezTo>
                      <a:pt x="1249" y="486"/>
                      <a:pt x="1249" y="450"/>
                      <a:pt x="1226" y="442"/>
                    </a:cubicBezTo>
                    <a:cubicBezTo>
                      <a:pt x="1223" y="433"/>
                      <a:pt x="1224" y="424"/>
                      <a:pt x="1210" y="426"/>
                    </a:cubicBezTo>
                    <a:cubicBezTo>
                      <a:pt x="1202" y="427"/>
                      <a:pt x="1186" y="434"/>
                      <a:pt x="1186" y="434"/>
                    </a:cubicBezTo>
                    <a:cubicBezTo>
                      <a:pt x="1178" y="457"/>
                      <a:pt x="1187" y="442"/>
                      <a:pt x="1174" y="434"/>
                    </a:cubicBezTo>
                    <a:cubicBezTo>
                      <a:pt x="1169" y="431"/>
                      <a:pt x="1163" y="431"/>
                      <a:pt x="1158" y="430"/>
                    </a:cubicBezTo>
                    <a:cubicBezTo>
                      <a:pt x="1149" y="404"/>
                      <a:pt x="1123" y="394"/>
                      <a:pt x="1098" y="386"/>
                    </a:cubicBezTo>
                    <a:cubicBezTo>
                      <a:pt x="1079" y="391"/>
                      <a:pt x="1078" y="399"/>
                      <a:pt x="1062" y="410"/>
                    </a:cubicBezTo>
                    <a:cubicBezTo>
                      <a:pt x="1030" y="399"/>
                      <a:pt x="1046" y="403"/>
                      <a:pt x="1014" y="398"/>
                    </a:cubicBezTo>
                    <a:cubicBezTo>
                      <a:pt x="1006" y="399"/>
                      <a:pt x="998" y="403"/>
                      <a:pt x="990" y="402"/>
                    </a:cubicBezTo>
                    <a:cubicBezTo>
                      <a:pt x="962" y="399"/>
                      <a:pt x="966" y="350"/>
                      <a:pt x="950" y="334"/>
                    </a:cubicBezTo>
                    <a:cubicBezTo>
                      <a:pt x="936" y="320"/>
                      <a:pt x="929" y="319"/>
                      <a:pt x="914" y="314"/>
                    </a:cubicBezTo>
                    <a:cubicBezTo>
                      <a:pt x="889" y="322"/>
                      <a:pt x="910" y="334"/>
                      <a:pt x="886" y="326"/>
                    </a:cubicBezTo>
                    <a:cubicBezTo>
                      <a:pt x="869" y="300"/>
                      <a:pt x="843" y="290"/>
                      <a:pt x="818" y="274"/>
                    </a:cubicBezTo>
                    <a:cubicBezTo>
                      <a:pt x="824" y="256"/>
                      <a:pt x="820" y="245"/>
                      <a:pt x="810" y="230"/>
                    </a:cubicBezTo>
                    <a:cubicBezTo>
                      <a:pt x="778" y="241"/>
                      <a:pt x="823" y="222"/>
                      <a:pt x="794" y="258"/>
                    </a:cubicBezTo>
                    <a:cubicBezTo>
                      <a:pt x="788" y="265"/>
                      <a:pt x="778" y="250"/>
                      <a:pt x="770" y="246"/>
                    </a:cubicBezTo>
                    <a:cubicBezTo>
                      <a:pt x="762" y="243"/>
                      <a:pt x="746" y="238"/>
                      <a:pt x="746" y="238"/>
                    </a:cubicBezTo>
                    <a:cubicBezTo>
                      <a:pt x="742" y="212"/>
                      <a:pt x="742" y="210"/>
                      <a:pt x="718" y="202"/>
                    </a:cubicBezTo>
                    <a:cubicBezTo>
                      <a:pt x="698" y="206"/>
                      <a:pt x="689" y="206"/>
                      <a:pt x="682" y="226"/>
                    </a:cubicBezTo>
                    <a:cubicBezTo>
                      <a:pt x="664" y="220"/>
                      <a:pt x="651" y="212"/>
                      <a:pt x="634" y="206"/>
                    </a:cubicBezTo>
                    <a:cubicBezTo>
                      <a:pt x="640" y="189"/>
                      <a:pt x="644" y="171"/>
                      <a:pt x="650" y="154"/>
                    </a:cubicBezTo>
                    <a:cubicBezTo>
                      <a:pt x="632" y="148"/>
                      <a:pt x="628" y="151"/>
                      <a:pt x="618" y="166"/>
                    </a:cubicBezTo>
                    <a:cubicBezTo>
                      <a:pt x="610" y="163"/>
                      <a:pt x="602" y="161"/>
                      <a:pt x="594" y="158"/>
                    </a:cubicBezTo>
                    <a:cubicBezTo>
                      <a:pt x="590" y="157"/>
                      <a:pt x="582" y="154"/>
                      <a:pt x="582" y="154"/>
                    </a:cubicBezTo>
                    <a:cubicBezTo>
                      <a:pt x="591" y="191"/>
                      <a:pt x="578" y="153"/>
                      <a:pt x="598" y="178"/>
                    </a:cubicBezTo>
                    <a:cubicBezTo>
                      <a:pt x="601" y="181"/>
                      <a:pt x="606" y="189"/>
                      <a:pt x="602" y="190"/>
                    </a:cubicBezTo>
                    <a:cubicBezTo>
                      <a:pt x="591" y="192"/>
                      <a:pt x="570" y="182"/>
                      <a:pt x="570" y="182"/>
                    </a:cubicBezTo>
                    <a:cubicBezTo>
                      <a:pt x="553" y="171"/>
                      <a:pt x="538" y="165"/>
                      <a:pt x="522" y="154"/>
                    </a:cubicBezTo>
                    <a:cubicBezTo>
                      <a:pt x="506" y="131"/>
                      <a:pt x="487" y="137"/>
                      <a:pt x="522" y="114"/>
                    </a:cubicBezTo>
                    <a:cubicBezTo>
                      <a:pt x="521" y="109"/>
                      <a:pt x="522" y="101"/>
                      <a:pt x="518" y="98"/>
                    </a:cubicBezTo>
                    <a:cubicBezTo>
                      <a:pt x="515" y="95"/>
                      <a:pt x="510" y="104"/>
                      <a:pt x="506" y="102"/>
                    </a:cubicBezTo>
                    <a:cubicBezTo>
                      <a:pt x="502" y="100"/>
                      <a:pt x="505" y="93"/>
                      <a:pt x="502" y="90"/>
                    </a:cubicBezTo>
                    <a:cubicBezTo>
                      <a:pt x="499" y="87"/>
                      <a:pt x="494" y="87"/>
                      <a:pt x="490" y="86"/>
                    </a:cubicBezTo>
                    <a:cubicBezTo>
                      <a:pt x="482" y="89"/>
                      <a:pt x="474" y="91"/>
                      <a:pt x="466" y="94"/>
                    </a:cubicBezTo>
                    <a:cubicBezTo>
                      <a:pt x="462" y="95"/>
                      <a:pt x="454" y="98"/>
                      <a:pt x="454" y="98"/>
                    </a:cubicBezTo>
                    <a:cubicBezTo>
                      <a:pt x="461" y="118"/>
                      <a:pt x="454" y="118"/>
                      <a:pt x="442" y="134"/>
                    </a:cubicBezTo>
                    <a:cubicBezTo>
                      <a:pt x="436" y="142"/>
                      <a:pt x="426" y="158"/>
                      <a:pt x="426" y="158"/>
                    </a:cubicBezTo>
                    <a:cubicBezTo>
                      <a:pt x="419" y="188"/>
                      <a:pt x="441" y="225"/>
                      <a:pt x="410" y="246"/>
                    </a:cubicBezTo>
                    <a:cubicBezTo>
                      <a:pt x="409" y="250"/>
                      <a:pt x="410" y="256"/>
                      <a:pt x="406" y="258"/>
                    </a:cubicBezTo>
                    <a:cubicBezTo>
                      <a:pt x="398" y="262"/>
                      <a:pt x="385" y="244"/>
                      <a:pt x="382" y="242"/>
                    </a:cubicBezTo>
                    <a:cubicBezTo>
                      <a:pt x="371" y="236"/>
                      <a:pt x="351" y="233"/>
                      <a:pt x="338" y="230"/>
                    </a:cubicBezTo>
                    <a:cubicBezTo>
                      <a:pt x="330" y="231"/>
                      <a:pt x="322" y="231"/>
                      <a:pt x="314" y="234"/>
                    </a:cubicBezTo>
                    <a:cubicBezTo>
                      <a:pt x="309" y="236"/>
                      <a:pt x="307" y="243"/>
                      <a:pt x="302" y="242"/>
                    </a:cubicBezTo>
                    <a:cubicBezTo>
                      <a:pt x="298" y="241"/>
                      <a:pt x="301" y="233"/>
                      <a:pt x="298" y="230"/>
                    </a:cubicBezTo>
                    <a:cubicBezTo>
                      <a:pt x="292" y="223"/>
                      <a:pt x="282" y="221"/>
                      <a:pt x="274" y="218"/>
                    </a:cubicBezTo>
                    <a:cubicBezTo>
                      <a:pt x="262" y="237"/>
                      <a:pt x="261" y="246"/>
                      <a:pt x="238" y="254"/>
                    </a:cubicBezTo>
                    <a:cubicBezTo>
                      <a:pt x="230" y="229"/>
                      <a:pt x="250" y="241"/>
                      <a:pt x="234" y="218"/>
                    </a:cubicBezTo>
                    <a:cubicBezTo>
                      <a:pt x="220" y="227"/>
                      <a:pt x="211" y="234"/>
                      <a:pt x="206" y="250"/>
                    </a:cubicBezTo>
                    <a:cubicBezTo>
                      <a:pt x="212" y="274"/>
                      <a:pt x="208" y="277"/>
                      <a:pt x="234" y="282"/>
                    </a:cubicBezTo>
                    <a:cubicBezTo>
                      <a:pt x="236" y="289"/>
                      <a:pt x="245" y="302"/>
                      <a:pt x="226" y="302"/>
                    </a:cubicBezTo>
                    <a:cubicBezTo>
                      <a:pt x="218" y="302"/>
                      <a:pt x="202" y="294"/>
                      <a:pt x="202" y="294"/>
                    </a:cubicBezTo>
                    <a:cubicBezTo>
                      <a:pt x="184" y="321"/>
                      <a:pt x="148" y="329"/>
                      <a:pt x="122" y="346"/>
                    </a:cubicBezTo>
                    <a:cubicBezTo>
                      <a:pt x="116" y="364"/>
                      <a:pt x="99" y="371"/>
                      <a:pt x="82" y="378"/>
                    </a:cubicBezTo>
                    <a:cubicBezTo>
                      <a:pt x="74" y="381"/>
                      <a:pt x="58" y="386"/>
                      <a:pt x="58" y="386"/>
                    </a:cubicBezTo>
                    <a:cubicBezTo>
                      <a:pt x="26" y="375"/>
                      <a:pt x="82" y="375"/>
                      <a:pt x="86" y="374"/>
                    </a:cubicBezTo>
                    <a:cubicBezTo>
                      <a:pt x="96" y="360"/>
                      <a:pt x="104" y="359"/>
                      <a:pt x="118" y="350"/>
                    </a:cubicBezTo>
                    <a:cubicBezTo>
                      <a:pt x="132" y="329"/>
                      <a:pt x="145" y="318"/>
                      <a:pt x="170" y="314"/>
                    </a:cubicBezTo>
                    <a:cubicBezTo>
                      <a:pt x="172" y="309"/>
                      <a:pt x="178" y="290"/>
                      <a:pt x="178" y="286"/>
                    </a:cubicBezTo>
                    <a:cubicBezTo>
                      <a:pt x="177" y="278"/>
                      <a:pt x="170" y="262"/>
                      <a:pt x="170" y="262"/>
                    </a:cubicBezTo>
                    <a:cubicBezTo>
                      <a:pt x="146" y="265"/>
                      <a:pt x="134" y="263"/>
                      <a:pt x="126" y="286"/>
                    </a:cubicBezTo>
                    <a:cubicBezTo>
                      <a:pt x="92" y="275"/>
                      <a:pt x="141" y="296"/>
                      <a:pt x="118" y="258"/>
                    </a:cubicBezTo>
                    <a:cubicBezTo>
                      <a:pt x="114" y="251"/>
                      <a:pt x="102" y="253"/>
                      <a:pt x="94" y="250"/>
                    </a:cubicBezTo>
                    <a:cubicBezTo>
                      <a:pt x="90" y="249"/>
                      <a:pt x="82" y="246"/>
                      <a:pt x="82" y="246"/>
                    </a:cubicBezTo>
                    <a:cubicBezTo>
                      <a:pt x="65" y="258"/>
                      <a:pt x="54" y="250"/>
                      <a:pt x="34" y="246"/>
                    </a:cubicBezTo>
                    <a:cubicBezTo>
                      <a:pt x="66" y="235"/>
                      <a:pt x="90" y="253"/>
                      <a:pt x="62" y="210"/>
                    </a:cubicBezTo>
                    <a:cubicBezTo>
                      <a:pt x="68" y="192"/>
                      <a:pt x="76" y="191"/>
                      <a:pt x="94" y="186"/>
                    </a:cubicBezTo>
                    <a:cubicBezTo>
                      <a:pt x="92" y="175"/>
                      <a:pt x="95" y="160"/>
                      <a:pt x="78" y="162"/>
                    </a:cubicBezTo>
                    <a:cubicBezTo>
                      <a:pt x="70" y="163"/>
                      <a:pt x="54" y="170"/>
                      <a:pt x="54" y="170"/>
                    </a:cubicBezTo>
                    <a:cubicBezTo>
                      <a:pt x="41" y="166"/>
                      <a:pt x="18" y="150"/>
                      <a:pt x="18" y="150"/>
                    </a:cubicBezTo>
                    <a:cubicBezTo>
                      <a:pt x="12" y="131"/>
                      <a:pt x="22" y="131"/>
                      <a:pt x="38" y="126"/>
                    </a:cubicBezTo>
                    <a:cubicBezTo>
                      <a:pt x="46" y="129"/>
                      <a:pt x="54" y="131"/>
                      <a:pt x="62" y="134"/>
                    </a:cubicBezTo>
                    <a:cubicBezTo>
                      <a:pt x="70" y="137"/>
                      <a:pt x="86" y="126"/>
                      <a:pt x="86" y="126"/>
                    </a:cubicBezTo>
                    <a:cubicBezTo>
                      <a:pt x="69" y="109"/>
                      <a:pt x="56" y="117"/>
                      <a:pt x="30" y="114"/>
                    </a:cubicBezTo>
                    <a:cubicBezTo>
                      <a:pt x="17" y="110"/>
                      <a:pt x="0" y="99"/>
                      <a:pt x="14" y="82"/>
                    </a:cubicBezTo>
                    <a:cubicBezTo>
                      <a:pt x="20" y="75"/>
                      <a:pt x="31" y="76"/>
                      <a:pt x="38" y="70"/>
                    </a:cubicBezTo>
                    <a:cubicBezTo>
                      <a:pt x="69" y="44"/>
                      <a:pt x="32" y="70"/>
                      <a:pt x="62" y="50"/>
                    </a:cubicBezTo>
                    <a:cubicBezTo>
                      <a:pt x="72" y="34"/>
                      <a:pt x="65" y="40"/>
                      <a:pt x="82" y="3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3828" y="548"/>
                <a:ext cx="744" cy="423"/>
              </a:xfrm>
              <a:custGeom>
                <a:avLst/>
                <a:gdLst>
                  <a:gd name="T0" fmla="*/ 312 w 602"/>
                  <a:gd name="T1" fmla="*/ 336 h 336"/>
                  <a:gd name="T2" fmla="*/ 200 w 602"/>
                  <a:gd name="T3" fmla="*/ 280 h 336"/>
                  <a:gd name="T4" fmla="*/ 192 w 602"/>
                  <a:gd name="T5" fmla="*/ 268 h 336"/>
                  <a:gd name="T6" fmla="*/ 196 w 602"/>
                  <a:gd name="T7" fmla="*/ 256 h 336"/>
                  <a:gd name="T8" fmla="*/ 176 w 602"/>
                  <a:gd name="T9" fmla="*/ 252 h 336"/>
                  <a:gd name="T10" fmla="*/ 140 w 602"/>
                  <a:gd name="T11" fmla="*/ 236 h 336"/>
                  <a:gd name="T12" fmla="*/ 128 w 602"/>
                  <a:gd name="T13" fmla="*/ 240 h 336"/>
                  <a:gd name="T14" fmla="*/ 148 w 602"/>
                  <a:gd name="T15" fmla="*/ 260 h 336"/>
                  <a:gd name="T16" fmla="*/ 132 w 602"/>
                  <a:gd name="T17" fmla="*/ 256 h 336"/>
                  <a:gd name="T18" fmla="*/ 124 w 602"/>
                  <a:gd name="T19" fmla="*/ 224 h 336"/>
                  <a:gd name="T20" fmla="*/ 100 w 602"/>
                  <a:gd name="T21" fmla="*/ 192 h 336"/>
                  <a:gd name="T22" fmla="*/ 8 w 602"/>
                  <a:gd name="T23" fmla="*/ 140 h 336"/>
                  <a:gd name="T24" fmla="*/ 20 w 602"/>
                  <a:gd name="T25" fmla="*/ 100 h 336"/>
                  <a:gd name="T26" fmla="*/ 32 w 602"/>
                  <a:gd name="T27" fmla="*/ 4 h 336"/>
                  <a:gd name="T28" fmla="*/ 80 w 602"/>
                  <a:gd name="T29" fmla="*/ 0 h 336"/>
                  <a:gd name="T30" fmla="*/ 100 w 602"/>
                  <a:gd name="T31" fmla="*/ 20 h 336"/>
                  <a:gd name="T32" fmla="*/ 124 w 602"/>
                  <a:gd name="T33" fmla="*/ 28 h 336"/>
                  <a:gd name="T34" fmla="*/ 136 w 602"/>
                  <a:gd name="T35" fmla="*/ 32 h 336"/>
                  <a:gd name="T36" fmla="*/ 188 w 602"/>
                  <a:gd name="T37" fmla="*/ 72 h 336"/>
                  <a:gd name="T38" fmla="*/ 184 w 602"/>
                  <a:gd name="T39" fmla="*/ 88 h 336"/>
                  <a:gd name="T40" fmla="*/ 220 w 602"/>
                  <a:gd name="T41" fmla="*/ 104 h 336"/>
                  <a:gd name="T42" fmla="*/ 292 w 602"/>
                  <a:gd name="T43" fmla="*/ 116 h 336"/>
                  <a:gd name="T44" fmla="*/ 308 w 602"/>
                  <a:gd name="T45" fmla="*/ 132 h 336"/>
                  <a:gd name="T46" fmla="*/ 344 w 602"/>
                  <a:gd name="T47" fmla="*/ 112 h 336"/>
                  <a:gd name="T48" fmla="*/ 380 w 602"/>
                  <a:gd name="T49" fmla="*/ 136 h 336"/>
                  <a:gd name="T50" fmla="*/ 404 w 602"/>
                  <a:gd name="T51" fmla="*/ 144 h 336"/>
                  <a:gd name="T52" fmla="*/ 436 w 602"/>
                  <a:gd name="T53" fmla="*/ 168 h 336"/>
                  <a:gd name="T54" fmla="*/ 472 w 602"/>
                  <a:gd name="T55" fmla="*/ 192 h 336"/>
                  <a:gd name="T56" fmla="*/ 492 w 602"/>
                  <a:gd name="T57" fmla="*/ 216 h 336"/>
                  <a:gd name="T58" fmla="*/ 552 w 602"/>
                  <a:gd name="T59" fmla="*/ 244 h 336"/>
                  <a:gd name="T60" fmla="*/ 536 w 602"/>
                  <a:gd name="T61" fmla="*/ 252 h 336"/>
                  <a:gd name="T62" fmla="*/ 504 w 602"/>
                  <a:gd name="T63" fmla="*/ 228 h 336"/>
                  <a:gd name="T64" fmla="*/ 492 w 602"/>
                  <a:gd name="T65" fmla="*/ 228 h 336"/>
                  <a:gd name="T66" fmla="*/ 516 w 602"/>
                  <a:gd name="T67" fmla="*/ 264 h 336"/>
                  <a:gd name="T68" fmla="*/ 584 w 602"/>
                  <a:gd name="T69" fmla="*/ 276 h 336"/>
                  <a:gd name="T70" fmla="*/ 596 w 602"/>
                  <a:gd name="T71" fmla="*/ 304 h 336"/>
                  <a:gd name="T72" fmla="*/ 548 w 602"/>
                  <a:gd name="T73" fmla="*/ 308 h 336"/>
                  <a:gd name="T74" fmla="*/ 312 w 602"/>
                  <a:gd name="T7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336">
                    <a:moveTo>
                      <a:pt x="312" y="336"/>
                    </a:moveTo>
                    <a:cubicBezTo>
                      <a:pt x="279" y="314"/>
                      <a:pt x="238" y="290"/>
                      <a:pt x="200" y="280"/>
                    </a:cubicBezTo>
                    <a:cubicBezTo>
                      <a:pt x="197" y="276"/>
                      <a:pt x="193" y="273"/>
                      <a:pt x="192" y="268"/>
                    </a:cubicBezTo>
                    <a:cubicBezTo>
                      <a:pt x="191" y="264"/>
                      <a:pt x="199" y="259"/>
                      <a:pt x="196" y="256"/>
                    </a:cubicBezTo>
                    <a:cubicBezTo>
                      <a:pt x="191" y="251"/>
                      <a:pt x="183" y="254"/>
                      <a:pt x="176" y="252"/>
                    </a:cubicBezTo>
                    <a:cubicBezTo>
                      <a:pt x="152" y="245"/>
                      <a:pt x="157" y="247"/>
                      <a:pt x="140" y="236"/>
                    </a:cubicBezTo>
                    <a:cubicBezTo>
                      <a:pt x="136" y="237"/>
                      <a:pt x="128" y="236"/>
                      <a:pt x="128" y="240"/>
                    </a:cubicBezTo>
                    <a:cubicBezTo>
                      <a:pt x="128" y="240"/>
                      <a:pt x="153" y="255"/>
                      <a:pt x="148" y="260"/>
                    </a:cubicBezTo>
                    <a:cubicBezTo>
                      <a:pt x="144" y="264"/>
                      <a:pt x="137" y="257"/>
                      <a:pt x="132" y="256"/>
                    </a:cubicBezTo>
                    <a:cubicBezTo>
                      <a:pt x="117" y="241"/>
                      <a:pt x="102" y="238"/>
                      <a:pt x="124" y="224"/>
                    </a:cubicBezTo>
                    <a:cubicBezTo>
                      <a:pt x="119" y="203"/>
                      <a:pt x="122" y="197"/>
                      <a:pt x="100" y="192"/>
                    </a:cubicBezTo>
                    <a:cubicBezTo>
                      <a:pt x="76" y="155"/>
                      <a:pt x="41" y="162"/>
                      <a:pt x="8" y="140"/>
                    </a:cubicBezTo>
                    <a:cubicBezTo>
                      <a:pt x="18" y="111"/>
                      <a:pt x="14" y="124"/>
                      <a:pt x="20" y="100"/>
                    </a:cubicBezTo>
                    <a:cubicBezTo>
                      <a:pt x="14" y="68"/>
                      <a:pt x="0" y="25"/>
                      <a:pt x="32" y="4"/>
                    </a:cubicBezTo>
                    <a:cubicBezTo>
                      <a:pt x="49" y="10"/>
                      <a:pt x="62" y="3"/>
                      <a:pt x="80" y="0"/>
                    </a:cubicBezTo>
                    <a:cubicBezTo>
                      <a:pt x="89" y="28"/>
                      <a:pt x="80" y="27"/>
                      <a:pt x="100" y="20"/>
                    </a:cubicBezTo>
                    <a:cubicBezTo>
                      <a:pt x="108" y="23"/>
                      <a:pt x="116" y="25"/>
                      <a:pt x="124" y="28"/>
                    </a:cubicBezTo>
                    <a:cubicBezTo>
                      <a:pt x="128" y="29"/>
                      <a:pt x="136" y="32"/>
                      <a:pt x="136" y="32"/>
                    </a:cubicBezTo>
                    <a:cubicBezTo>
                      <a:pt x="143" y="53"/>
                      <a:pt x="167" y="65"/>
                      <a:pt x="188" y="72"/>
                    </a:cubicBezTo>
                    <a:cubicBezTo>
                      <a:pt x="187" y="77"/>
                      <a:pt x="182" y="83"/>
                      <a:pt x="184" y="88"/>
                    </a:cubicBezTo>
                    <a:cubicBezTo>
                      <a:pt x="188" y="100"/>
                      <a:pt x="220" y="104"/>
                      <a:pt x="220" y="104"/>
                    </a:cubicBezTo>
                    <a:cubicBezTo>
                      <a:pt x="243" y="89"/>
                      <a:pt x="271" y="102"/>
                      <a:pt x="292" y="116"/>
                    </a:cubicBezTo>
                    <a:cubicBezTo>
                      <a:pt x="296" y="127"/>
                      <a:pt x="294" y="132"/>
                      <a:pt x="308" y="132"/>
                    </a:cubicBezTo>
                    <a:cubicBezTo>
                      <a:pt x="322" y="132"/>
                      <a:pt x="344" y="112"/>
                      <a:pt x="344" y="112"/>
                    </a:cubicBezTo>
                    <a:cubicBezTo>
                      <a:pt x="356" y="120"/>
                      <a:pt x="368" y="128"/>
                      <a:pt x="380" y="136"/>
                    </a:cubicBezTo>
                    <a:cubicBezTo>
                      <a:pt x="387" y="141"/>
                      <a:pt x="404" y="144"/>
                      <a:pt x="404" y="144"/>
                    </a:cubicBezTo>
                    <a:cubicBezTo>
                      <a:pt x="410" y="162"/>
                      <a:pt x="418" y="163"/>
                      <a:pt x="436" y="168"/>
                    </a:cubicBezTo>
                    <a:cubicBezTo>
                      <a:pt x="449" y="177"/>
                      <a:pt x="457" y="187"/>
                      <a:pt x="472" y="192"/>
                    </a:cubicBezTo>
                    <a:cubicBezTo>
                      <a:pt x="479" y="199"/>
                      <a:pt x="484" y="209"/>
                      <a:pt x="492" y="216"/>
                    </a:cubicBezTo>
                    <a:cubicBezTo>
                      <a:pt x="503" y="225"/>
                      <a:pt x="538" y="239"/>
                      <a:pt x="552" y="244"/>
                    </a:cubicBezTo>
                    <a:cubicBezTo>
                      <a:pt x="570" y="271"/>
                      <a:pt x="548" y="260"/>
                      <a:pt x="536" y="252"/>
                    </a:cubicBezTo>
                    <a:cubicBezTo>
                      <a:pt x="526" y="238"/>
                      <a:pt x="518" y="237"/>
                      <a:pt x="504" y="228"/>
                    </a:cubicBezTo>
                    <a:cubicBezTo>
                      <a:pt x="503" y="225"/>
                      <a:pt x="497" y="197"/>
                      <a:pt x="492" y="228"/>
                    </a:cubicBezTo>
                    <a:cubicBezTo>
                      <a:pt x="491" y="237"/>
                      <a:pt x="510" y="260"/>
                      <a:pt x="516" y="264"/>
                    </a:cubicBezTo>
                    <a:cubicBezTo>
                      <a:pt x="533" y="275"/>
                      <a:pt x="568" y="275"/>
                      <a:pt x="584" y="276"/>
                    </a:cubicBezTo>
                    <a:cubicBezTo>
                      <a:pt x="601" y="282"/>
                      <a:pt x="602" y="287"/>
                      <a:pt x="596" y="304"/>
                    </a:cubicBezTo>
                    <a:cubicBezTo>
                      <a:pt x="579" y="298"/>
                      <a:pt x="566" y="308"/>
                      <a:pt x="548" y="308"/>
                    </a:cubicBezTo>
                    <a:lnTo>
                      <a:pt x="312" y="3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3318" y="639"/>
                <a:ext cx="41" cy="31"/>
              </a:xfrm>
              <a:custGeom>
                <a:avLst/>
                <a:gdLst>
                  <a:gd name="T0" fmla="*/ 28 w 33"/>
                  <a:gd name="T1" fmla="*/ 20 h 25"/>
                  <a:gd name="T2" fmla="*/ 24 w 33"/>
                  <a:gd name="T3" fmla="*/ 0 h 25"/>
                  <a:gd name="T4" fmla="*/ 32 w 33"/>
                  <a:gd name="T5" fmla="*/ 12 h 25"/>
                  <a:gd name="T6" fmla="*/ 28 w 33"/>
                  <a:gd name="T7" fmla="*/ 24 h 25"/>
                  <a:gd name="T8" fmla="*/ 28 w 33"/>
                  <a:gd name="T9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28" y="20"/>
                    </a:moveTo>
                    <a:cubicBezTo>
                      <a:pt x="12" y="15"/>
                      <a:pt x="0" y="8"/>
                      <a:pt x="24" y="0"/>
                    </a:cubicBezTo>
                    <a:cubicBezTo>
                      <a:pt x="27" y="4"/>
                      <a:pt x="31" y="7"/>
                      <a:pt x="32" y="12"/>
                    </a:cubicBezTo>
                    <a:cubicBezTo>
                      <a:pt x="33" y="16"/>
                      <a:pt x="30" y="20"/>
                      <a:pt x="28" y="24"/>
                    </a:cubicBezTo>
                    <a:cubicBezTo>
                      <a:pt x="27" y="25"/>
                      <a:pt x="28" y="21"/>
                      <a:pt x="28" y="2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3128" y="468"/>
                <a:ext cx="62" cy="20"/>
              </a:xfrm>
              <a:custGeom>
                <a:avLst/>
                <a:gdLst>
                  <a:gd name="T0" fmla="*/ 34 w 50"/>
                  <a:gd name="T1" fmla="*/ 16 h 16"/>
                  <a:gd name="T2" fmla="*/ 42 w 50"/>
                  <a:gd name="T3" fmla="*/ 0 h 16"/>
                  <a:gd name="T4" fmla="*/ 34 w 50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6">
                    <a:moveTo>
                      <a:pt x="34" y="16"/>
                    </a:moveTo>
                    <a:cubicBezTo>
                      <a:pt x="0" y="8"/>
                      <a:pt x="27" y="5"/>
                      <a:pt x="42" y="0"/>
                    </a:cubicBezTo>
                    <a:cubicBezTo>
                      <a:pt x="47" y="16"/>
                      <a:pt x="50" y="11"/>
                      <a:pt x="34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3110" y="867"/>
                <a:ext cx="47" cy="47"/>
              </a:xfrm>
              <a:custGeom>
                <a:avLst/>
                <a:gdLst>
                  <a:gd name="T0" fmla="*/ 21 w 38"/>
                  <a:gd name="T1" fmla="*/ 23 h 38"/>
                  <a:gd name="T2" fmla="*/ 29 w 38"/>
                  <a:gd name="T3" fmla="*/ 7 h 38"/>
                  <a:gd name="T4" fmla="*/ 37 w 38"/>
                  <a:gd name="T5" fmla="*/ 19 h 38"/>
                  <a:gd name="T6" fmla="*/ 21 w 38"/>
                  <a:gd name="T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21" y="23"/>
                    </a:moveTo>
                    <a:cubicBezTo>
                      <a:pt x="0" y="9"/>
                      <a:pt x="9" y="0"/>
                      <a:pt x="29" y="7"/>
                    </a:cubicBezTo>
                    <a:cubicBezTo>
                      <a:pt x="32" y="11"/>
                      <a:pt x="38" y="14"/>
                      <a:pt x="37" y="19"/>
                    </a:cubicBezTo>
                    <a:cubicBezTo>
                      <a:pt x="33" y="38"/>
                      <a:pt x="25" y="27"/>
                      <a:pt x="21" y="2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6" name="Freeform 70"/>
              <p:cNvSpPr>
                <a:spLocks/>
              </p:cNvSpPr>
              <p:nvPr/>
            </p:nvSpPr>
            <p:spPr bwMode="auto">
              <a:xfrm>
                <a:off x="3175" y="880"/>
                <a:ext cx="29" cy="26"/>
              </a:xfrm>
              <a:custGeom>
                <a:avLst/>
                <a:gdLst>
                  <a:gd name="T0" fmla="*/ 12 w 23"/>
                  <a:gd name="T1" fmla="*/ 16 h 20"/>
                  <a:gd name="T2" fmla="*/ 4 w 23"/>
                  <a:gd name="T3" fmla="*/ 4 h 20"/>
                  <a:gd name="T4" fmla="*/ 20 w 23"/>
                  <a:gd name="T5" fmla="*/ 8 h 20"/>
                  <a:gd name="T6" fmla="*/ 16 w 23"/>
                  <a:gd name="T7" fmla="*/ 20 h 20"/>
                  <a:gd name="T8" fmla="*/ 12 w 23"/>
                  <a:gd name="T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12" y="16"/>
                    </a:moveTo>
                    <a:cubicBezTo>
                      <a:pt x="9" y="12"/>
                      <a:pt x="1" y="7"/>
                      <a:pt x="4" y="4"/>
                    </a:cubicBezTo>
                    <a:cubicBezTo>
                      <a:pt x="8" y="0"/>
                      <a:pt x="17" y="4"/>
                      <a:pt x="20" y="8"/>
                    </a:cubicBezTo>
                    <a:cubicBezTo>
                      <a:pt x="23" y="11"/>
                      <a:pt x="17" y="16"/>
                      <a:pt x="16" y="20"/>
                    </a:cubicBezTo>
                    <a:cubicBezTo>
                      <a:pt x="2" y="10"/>
                      <a:pt x="0" y="10"/>
                      <a:pt x="12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7" name="Freeform 71"/>
              <p:cNvSpPr>
                <a:spLocks/>
              </p:cNvSpPr>
              <p:nvPr/>
            </p:nvSpPr>
            <p:spPr bwMode="auto">
              <a:xfrm>
                <a:off x="2809" y="1010"/>
                <a:ext cx="51" cy="37"/>
              </a:xfrm>
              <a:custGeom>
                <a:avLst/>
                <a:gdLst>
                  <a:gd name="T0" fmla="*/ 0 w 41"/>
                  <a:gd name="T1" fmla="*/ 25 h 29"/>
                  <a:gd name="T2" fmla="*/ 12 w 41"/>
                  <a:gd name="T3" fmla="*/ 29 h 29"/>
                  <a:gd name="T4" fmla="*/ 0 w 41"/>
                  <a:gd name="T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9">
                    <a:moveTo>
                      <a:pt x="0" y="25"/>
                    </a:moveTo>
                    <a:cubicBezTo>
                      <a:pt x="10" y="11"/>
                      <a:pt x="41" y="0"/>
                      <a:pt x="12" y="29"/>
                    </a:cubicBezTo>
                    <a:cubicBezTo>
                      <a:pt x="8" y="28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8" name="Freeform 72"/>
              <p:cNvSpPr>
                <a:spLocks/>
              </p:cNvSpPr>
              <p:nvPr/>
            </p:nvSpPr>
            <p:spPr bwMode="auto">
              <a:xfrm>
                <a:off x="2641" y="352"/>
                <a:ext cx="193" cy="70"/>
              </a:xfrm>
              <a:custGeom>
                <a:avLst/>
                <a:gdLst>
                  <a:gd name="T0" fmla="*/ 16 w 156"/>
                  <a:gd name="T1" fmla="*/ 32 h 56"/>
                  <a:gd name="T2" fmla="*/ 28 w 156"/>
                  <a:gd name="T3" fmla="*/ 0 h 56"/>
                  <a:gd name="T4" fmla="*/ 68 w 156"/>
                  <a:gd name="T5" fmla="*/ 12 h 56"/>
                  <a:gd name="T6" fmla="*/ 132 w 156"/>
                  <a:gd name="T7" fmla="*/ 20 h 56"/>
                  <a:gd name="T8" fmla="*/ 104 w 156"/>
                  <a:gd name="T9" fmla="*/ 28 h 56"/>
                  <a:gd name="T10" fmla="*/ 56 w 156"/>
                  <a:gd name="T11" fmla="*/ 28 h 56"/>
                  <a:gd name="T12" fmla="*/ 32 w 156"/>
                  <a:gd name="T13" fmla="*/ 36 h 56"/>
                  <a:gd name="T14" fmla="*/ 16 w 156"/>
                  <a:gd name="T15" fmla="*/ 3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56">
                    <a:moveTo>
                      <a:pt x="16" y="32"/>
                    </a:moveTo>
                    <a:cubicBezTo>
                      <a:pt x="4" y="13"/>
                      <a:pt x="6" y="5"/>
                      <a:pt x="28" y="0"/>
                    </a:cubicBezTo>
                    <a:cubicBezTo>
                      <a:pt x="57" y="10"/>
                      <a:pt x="44" y="6"/>
                      <a:pt x="68" y="12"/>
                    </a:cubicBezTo>
                    <a:cubicBezTo>
                      <a:pt x="85" y="24"/>
                      <a:pt x="110" y="17"/>
                      <a:pt x="132" y="20"/>
                    </a:cubicBezTo>
                    <a:cubicBezTo>
                      <a:pt x="156" y="56"/>
                      <a:pt x="115" y="35"/>
                      <a:pt x="104" y="28"/>
                    </a:cubicBezTo>
                    <a:cubicBezTo>
                      <a:pt x="71" y="39"/>
                      <a:pt x="123" y="24"/>
                      <a:pt x="56" y="28"/>
                    </a:cubicBezTo>
                    <a:cubicBezTo>
                      <a:pt x="48" y="29"/>
                      <a:pt x="32" y="36"/>
                      <a:pt x="32" y="36"/>
                    </a:cubicBezTo>
                    <a:cubicBezTo>
                      <a:pt x="5" y="27"/>
                      <a:pt x="0" y="24"/>
                      <a:pt x="16" y="3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89" name="Freeform 73"/>
              <p:cNvSpPr>
                <a:spLocks/>
              </p:cNvSpPr>
              <p:nvPr/>
            </p:nvSpPr>
            <p:spPr bwMode="auto">
              <a:xfrm>
                <a:off x="2184" y="226"/>
                <a:ext cx="87" cy="33"/>
              </a:xfrm>
              <a:custGeom>
                <a:avLst/>
                <a:gdLst>
                  <a:gd name="T0" fmla="*/ 54 w 71"/>
                  <a:gd name="T1" fmla="*/ 16 h 26"/>
                  <a:gd name="T2" fmla="*/ 42 w 71"/>
                  <a:gd name="T3" fmla="*/ 0 h 26"/>
                  <a:gd name="T4" fmla="*/ 66 w 71"/>
                  <a:gd name="T5" fmla="*/ 8 h 26"/>
                  <a:gd name="T6" fmla="*/ 62 w 71"/>
                  <a:gd name="T7" fmla="*/ 24 h 26"/>
                  <a:gd name="T8" fmla="*/ 54 w 71"/>
                  <a:gd name="T9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6">
                    <a:moveTo>
                      <a:pt x="54" y="16"/>
                    </a:moveTo>
                    <a:cubicBezTo>
                      <a:pt x="29" y="24"/>
                      <a:pt x="0" y="14"/>
                      <a:pt x="42" y="0"/>
                    </a:cubicBezTo>
                    <a:cubicBezTo>
                      <a:pt x="50" y="3"/>
                      <a:pt x="58" y="5"/>
                      <a:pt x="66" y="8"/>
                    </a:cubicBezTo>
                    <a:cubicBezTo>
                      <a:pt x="71" y="10"/>
                      <a:pt x="67" y="21"/>
                      <a:pt x="62" y="24"/>
                    </a:cubicBezTo>
                    <a:cubicBezTo>
                      <a:pt x="59" y="26"/>
                      <a:pt x="57" y="19"/>
                      <a:pt x="54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0" name="Freeform 74"/>
              <p:cNvSpPr>
                <a:spLocks/>
              </p:cNvSpPr>
              <p:nvPr/>
            </p:nvSpPr>
            <p:spPr bwMode="auto">
              <a:xfrm>
                <a:off x="2216" y="256"/>
                <a:ext cx="81" cy="50"/>
              </a:xfrm>
              <a:custGeom>
                <a:avLst/>
                <a:gdLst>
                  <a:gd name="T0" fmla="*/ 0 w 66"/>
                  <a:gd name="T1" fmla="*/ 12 h 40"/>
                  <a:gd name="T2" fmla="*/ 60 w 66"/>
                  <a:gd name="T3" fmla="*/ 8 h 40"/>
                  <a:gd name="T4" fmla="*/ 44 w 66"/>
                  <a:gd name="T5" fmla="*/ 40 h 40"/>
                  <a:gd name="T6" fmla="*/ 4 w 66"/>
                  <a:gd name="T7" fmla="*/ 20 h 40"/>
                  <a:gd name="T8" fmla="*/ 0 w 66"/>
                  <a:gd name="T9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0">
                    <a:moveTo>
                      <a:pt x="0" y="12"/>
                    </a:moveTo>
                    <a:cubicBezTo>
                      <a:pt x="23" y="9"/>
                      <a:pt x="39" y="3"/>
                      <a:pt x="60" y="8"/>
                    </a:cubicBezTo>
                    <a:cubicBezTo>
                      <a:pt x="66" y="26"/>
                      <a:pt x="59" y="30"/>
                      <a:pt x="44" y="40"/>
                    </a:cubicBezTo>
                    <a:cubicBezTo>
                      <a:pt x="27" y="34"/>
                      <a:pt x="17" y="33"/>
                      <a:pt x="4" y="20"/>
                    </a:cubicBezTo>
                    <a:cubicBezTo>
                      <a:pt x="9" y="0"/>
                      <a:pt x="12" y="0"/>
                      <a:pt x="0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1" name="Freeform 75"/>
              <p:cNvSpPr>
                <a:spLocks/>
              </p:cNvSpPr>
              <p:nvPr/>
            </p:nvSpPr>
            <p:spPr bwMode="auto">
              <a:xfrm>
                <a:off x="2285" y="286"/>
                <a:ext cx="68" cy="36"/>
              </a:xfrm>
              <a:custGeom>
                <a:avLst/>
                <a:gdLst>
                  <a:gd name="T0" fmla="*/ 0 w 55"/>
                  <a:gd name="T1" fmla="*/ 20 h 28"/>
                  <a:gd name="T2" fmla="*/ 12 w 55"/>
                  <a:gd name="T3" fmla="*/ 8 h 28"/>
                  <a:gd name="T4" fmla="*/ 36 w 55"/>
                  <a:gd name="T5" fmla="*/ 0 h 28"/>
                  <a:gd name="T6" fmla="*/ 0 w 55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28">
                    <a:moveTo>
                      <a:pt x="0" y="20"/>
                    </a:moveTo>
                    <a:cubicBezTo>
                      <a:pt x="4" y="16"/>
                      <a:pt x="7" y="11"/>
                      <a:pt x="12" y="8"/>
                    </a:cubicBezTo>
                    <a:cubicBezTo>
                      <a:pt x="19" y="4"/>
                      <a:pt x="36" y="0"/>
                      <a:pt x="36" y="0"/>
                    </a:cubicBezTo>
                    <a:cubicBezTo>
                      <a:pt x="55" y="28"/>
                      <a:pt x="18" y="16"/>
                      <a:pt x="0" y="2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2" name="Freeform 76"/>
              <p:cNvSpPr>
                <a:spLocks/>
              </p:cNvSpPr>
              <p:nvPr/>
            </p:nvSpPr>
            <p:spPr bwMode="auto">
              <a:xfrm>
                <a:off x="1385" y="327"/>
                <a:ext cx="1964" cy="1132"/>
              </a:xfrm>
              <a:custGeom>
                <a:avLst/>
                <a:gdLst>
                  <a:gd name="T0" fmla="*/ 288 w 1589"/>
                  <a:gd name="T1" fmla="*/ 124 h 900"/>
                  <a:gd name="T2" fmla="*/ 328 w 1589"/>
                  <a:gd name="T3" fmla="*/ 108 h 900"/>
                  <a:gd name="T4" fmla="*/ 396 w 1589"/>
                  <a:gd name="T5" fmla="*/ 72 h 900"/>
                  <a:gd name="T6" fmla="*/ 308 w 1589"/>
                  <a:gd name="T7" fmla="*/ 192 h 900"/>
                  <a:gd name="T8" fmla="*/ 356 w 1589"/>
                  <a:gd name="T9" fmla="*/ 168 h 900"/>
                  <a:gd name="T10" fmla="*/ 404 w 1589"/>
                  <a:gd name="T11" fmla="*/ 152 h 900"/>
                  <a:gd name="T12" fmla="*/ 476 w 1589"/>
                  <a:gd name="T13" fmla="*/ 88 h 900"/>
                  <a:gd name="T14" fmla="*/ 488 w 1589"/>
                  <a:gd name="T15" fmla="*/ 104 h 900"/>
                  <a:gd name="T16" fmla="*/ 552 w 1589"/>
                  <a:gd name="T17" fmla="*/ 56 h 900"/>
                  <a:gd name="T18" fmla="*/ 784 w 1589"/>
                  <a:gd name="T19" fmla="*/ 8 h 900"/>
                  <a:gd name="T20" fmla="*/ 720 w 1589"/>
                  <a:gd name="T21" fmla="*/ 92 h 900"/>
                  <a:gd name="T22" fmla="*/ 836 w 1589"/>
                  <a:gd name="T23" fmla="*/ 68 h 900"/>
                  <a:gd name="T24" fmla="*/ 936 w 1589"/>
                  <a:gd name="T25" fmla="*/ 76 h 900"/>
                  <a:gd name="T26" fmla="*/ 952 w 1589"/>
                  <a:gd name="T27" fmla="*/ 120 h 900"/>
                  <a:gd name="T28" fmla="*/ 992 w 1589"/>
                  <a:gd name="T29" fmla="*/ 112 h 900"/>
                  <a:gd name="T30" fmla="*/ 1048 w 1589"/>
                  <a:gd name="T31" fmla="*/ 100 h 900"/>
                  <a:gd name="T32" fmla="*/ 1092 w 1589"/>
                  <a:gd name="T33" fmla="*/ 76 h 900"/>
                  <a:gd name="T34" fmla="*/ 1100 w 1589"/>
                  <a:gd name="T35" fmla="*/ 108 h 900"/>
                  <a:gd name="T36" fmla="*/ 1148 w 1589"/>
                  <a:gd name="T37" fmla="*/ 100 h 900"/>
                  <a:gd name="T38" fmla="*/ 1216 w 1589"/>
                  <a:gd name="T39" fmla="*/ 132 h 900"/>
                  <a:gd name="T40" fmla="*/ 1292 w 1589"/>
                  <a:gd name="T41" fmla="*/ 152 h 900"/>
                  <a:gd name="T42" fmla="*/ 1348 w 1589"/>
                  <a:gd name="T43" fmla="*/ 148 h 900"/>
                  <a:gd name="T44" fmla="*/ 1528 w 1589"/>
                  <a:gd name="T45" fmla="*/ 208 h 900"/>
                  <a:gd name="T46" fmla="*/ 1508 w 1589"/>
                  <a:gd name="T47" fmla="*/ 232 h 900"/>
                  <a:gd name="T48" fmla="*/ 1476 w 1589"/>
                  <a:gd name="T49" fmla="*/ 280 h 900"/>
                  <a:gd name="T50" fmla="*/ 1344 w 1589"/>
                  <a:gd name="T51" fmla="*/ 320 h 900"/>
                  <a:gd name="T52" fmla="*/ 1284 w 1589"/>
                  <a:gd name="T53" fmla="*/ 376 h 900"/>
                  <a:gd name="T54" fmla="*/ 1252 w 1589"/>
                  <a:gd name="T55" fmla="*/ 448 h 900"/>
                  <a:gd name="T56" fmla="*/ 1280 w 1589"/>
                  <a:gd name="T57" fmla="*/ 324 h 900"/>
                  <a:gd name="T58" fmla="*/ 1244 w 1589"/>
                  <a:gd name="T59" fmla="*/ 304 h 900"/>
                  <a:gd name="T60" fmla="*/ 1180 w 1589"/>
                  <a:gd name="T61" fmla="*/ 360 h 900"/>
                  <a:gd name="T62" fmla="*/ 1140 w 1589"/>
                  <a:gd name="T63" fmla="*/ 340 h 900"/>
                  <a:gd name="T64" fmla="*/ 1000 w 1589"/>
                  <a:gd name="T65" fmla="*/ 388 h 900"/>
                  <a:gd name="T66" fmla="*/ 980 w 1589"/>
                  <a:gd name="T67" fmla="*/ 424 h 900"/>
                  <a:gd name="T68" fmla="*/ 1032 w 1589"/>
                  <a:gd name="T69" fmla="*/ 468 h 900"/>
                  <a:gd name="T70" fmla="*/ 920 w 1589"/>
                  <a:gd name="T71" fmla="*/ 656 h 900"/>
                  <a:gd name="T72" fmla="*/ 850 w 1589"/>
                  <a:gd name="T73" fmla="*/ 740 h 900"/>
                  <a:gd name="T74" fmla="*/ 850 w 1589"/>
                  <a:gd name="T75" fmla="*/ 810 h 900"/>
                  <a:gd name="T76" fmla="*/ 816 w 1589"/>
                  <a:gd name="T77" fmla="*/ 760 h 900"/>
                  <a:gd name="T78" fmla="*/ 804 w 1589"/>
                  <a:gd name="T79" fmla="*/ 712 h 900"/>
                  <a:gd name="T80" fmla="*/ 696 w 1589"/>
                  <a:gd name="T81" fmla="*/ 728 h 900"/>
                  <a:gd name="T82" fmla="*/ 730 w 1589"/>
                  <a:gd name="T83" fmla="*/ 822 h 900"/>
                  <a:gd name="T84" fmla="*/ 736 w 1589"/>
                  <a:gd name="T85" fmla="*/ 876 h 900"/>
                  <a:gd name="T86" fmla="*/ 240 w 1589"/>
                  <a:gd name="T87" fmla="*/ 144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9" h="900">
                    <a:moveTo>
                      <a:pt x="240" y="144"/>
                    </a:moveTo>
                    <a:cubicBezTo>
                      <a:pt x="246" y="127"/>
                      <a:pt x="252" y="118"/>
                      <a:pt x="256" y="100"/>
                    </a:cubicBezTo>
                    <a:cubicBezTo>
                      <a:pt x="265" y="114"/>
                      <a:pt x="272" y="119"/>
                      <a:pt x="288" y="124"/>
                    </a:cubicBezTo>
                    <a:cubicBezTo>
                      <a:pt x="291" y="128"/>
                      <a:pt x="292" y="133"/>
                      <a:pt x="296" y="136"/>
                    </a:cubicBezTo>
                    <a:cubicBezTo>
                      <a:pt x="303" y="140"/>
                      <a:pt x="320" y="144"/>
                      <a:pt x="320" y="144"/>
                    </a:cubicBezTo>
                    <a:cubicBezTo>
                      <a:pt x="316" y="131"/>
                      <a:pt x="316" y="118"/>
                      <a:pt x="328" y="108"/>
                    </a:cubicBezTo>
                    <a:cubicBezTo>
                      <a:pt x="335" y="102"/>
                      <a:pt x="344" y="97"/>
                      <a:pt x="352" y="92"/>
                    </a:cubicBezTo>
                    <a:cubicBezTo>
                      <a:pt x="356" y="89"/>
                      <a:pt x="364" y="84"/>
                      <a:pt x="364" y="84"/>
                    </a:cubicBezTo>
                    <a:cubicBezTo>
                      <a:pt x="374" y="69"/>
                      <a:pt x="378" y="66"/>
                      <a:pt x="396" y="72"/>
                    </a:cubicBezTo>
                    <a:cubicBezTo>
                      <a:pt x="407" y="89"/>
                      <a:pt x="404" y="93"/>
                      <a:pt x="388" y="104"/>
                    </a:cubicBezTo>
                    <a:cubicBezTo>
                      <a:pt x="364" y="140"/>
                      <a:pt x="350" y="168"/>
                      <a:pt x="304" y="180"/>
                    </a:cubicBezTo>
                    <a:cubicBezTo>
                      <a:pt x="305" y="184"/>
                      <a:pt x="304" y="191"/>
                      <a:pt x="308" y="192"/>
                    </a:cubicBezTo>
                    <a:cubicBezTo>
                      <a:pt x="316" y="193"/>
                      <a:pt x="332" y="184"/>
                      <a:pt x="332" y="184"/>
                    </a:cubicBezTo>
                    <a:cubicBezTo>
                      <a:pt x="336" y="180"/>
                      <a:pt x="339" y="175"/>
                      <a:pt x="344" y="172"/>
                    </a:cubicBezTo>
                    <a:cubicBezTo>
                      <a:pt x="348" y="170"/>
                      <a:pt x="353" y="171"/>
                      <a:pt x="356" y="168"/>
                    </a:cubicBezTo>
                    <a:cubicBezTo>
                      <a:pt x="360" y="165"/>
                      <a:pt x="361" y="159"/>
                      <a:pt x="364" y="156"/>
                    </a:cubicBezTo>
                    <a:cubicBezTo>
                      <a:pt x="367" y="153"/>
                      <a:pt x="372" y="151"/>
                      <a:pt x="376" y="148"/>
                    </a:cubicBezTo>
                    <a:cubicBezTo>
                      <a:pt x="404" y="166"/>
                      <a:pt x="397" y="173"/>
                      <a:pt x="404" y="152"/>
                    </a:cubicBezTo>
                    <a:cubicBezTo>
                      <a:pt x="382" y="130"/>
                      <a:pt x="388" y="124"/>
                      <a:pt x="412" y="108"/>
                    </a:cubicBezTo>
                    <a:cubicBezTo>
                      <a:pt x="417" y="92"/>
                      <a:pt x="424" y="80"/>
                      <a:pt x="432" y="104"/>
                    </a:cubicBezTo>
                    <a:cubicBezTo>
                      <a:pt x="444" y="69"/>
                      <a:pt x="436" y="75"/>
                      <a:pt x="476" y="88"/>
                    </a:cubicBezTo>
                    <a:cubicBezTo>
                      <a:pt x="482" y="105"/>
                      <a:pt x="478" y="110"/>
                      <a:pt x="468" y="124"/>
                    </a:cubicBezTo>
                    <a:cubicBezTo>
                      <a:pt x="472" y="125"/>
                      <a:pt x="477" y="131"/>
                      <a:pt x="480" y="128"/>
                    </a:cubicBezTo>
                    <a:cubicBezTo>
                      <a:pt x="486" y="122"/>
                      <a:pt x="485" y="112"/>
                      <a:pt x="488" y="104"/>
                    </a:cubicBezTo>
                    <a:cubicBezTo>
                      <a:pt x="489" y="100"/>
                      <a:pt x="492" y="92"/>
                      <a:pt x="492" y="92"/>
                    </a:cubicBezTo>
                    <a:cubicBezTo>
                      <a:pt x="486" y="74"/>
                      <a:pt x="489" y="70"/>
                      <a:pt x="504" y="60"/>
                    </a:cubicBezTo>
                    <a:cubicBezTo>
                      <a:pt x="524" y="64"/>
                      <a:pt x="533" y="62"/>
                      <a:pt x="552" y="56"/>
                    </a:cubicBezTo>
                    <a:cubicBezTo>
                      <a:pt x="584" y="24"/>
                      <a:pt x="643" y="25"/>
                      <a:pt x="684" y="20"/>
                    </a:cubicBezTo>
                    <a:cubicBezTo>
                      <a:pt x="703" y="14"/>
                      <a:pt x="720" y="11"/>
                      <a:pt x="736" y="0"/>
                    </a:cubicBezTo>
                    <a:cubicBezTo>
                      <a:pt x="759" y="8"/>
                      <a:pt x="756" y="13"/>
                      <a:pt x="784" y="8"/>
                    </a:cubicBezTo>
                    <a:cubicBezTo>
                      <a:pt x="801" y="14"/>
                      <a:pt x="807" y="36"/>
                      <a:pt x="788" y="48"/>
                    </a:cubicBezTo>
                    <a:cubicBezTo>
                      <a:pt x="776" y="56"/>
                      <a:pt x="745" y="65"/>
                      <a:pt x="732" y="68"/>
                    </a:cubicBezTo>
                    <a:cubicBezTo>
                      <a:pt x="720" y="76"/>
                      <a:pt x="693" y="83"/>
                      <a:pt x="720" y="92"/>
                    </a:cubicBezTo>
                    <a:cubicBezTo>
                      <a:pt x="747" y="74"/>
                      <a:pt x="764" y="69"/>
                      <a:pt x="796" y="64"/>
                    </a:cubicBezTo>
                    <a:cubicBezTo>
                      <a:pt x="799" y="68"/>
                      <a:pt x="799" y="76"/>
                      <a:pt x="804" y="76"/>
                    </a:cubicBezTo>
                    <a:cubicBezTo>
                      <a:pt x="815" y="77"/>
                      <a:pt x="836" y="68"/>
                      <a:pt x="836" y="68"/>
                    </a:cubicBezTo>
                    <a:cubicBezTo>
                      <a:pt x="850" y="77"/>
                      <a:pt x="860" y="80"/>
                      <a:pt x="876" y="84"/>
                    </a:cubicBezTo>
                    <a:cubicBezTo>
                      <a:pt x="894" y="78"/>
                      <a:pt x="886" y="70"/>
                      <a:pt x="904" y="64"/>
                    </a:cubicBezTo>
                    <a:cubicBezTo>
                      <a:pt x="922" y="70"/>
                      <a:pt x="917" y="82"/>
                      <a:pt x="936" y="76"/>
                    </a:cubicBezTo>
                    <a:cubicBezTo>
                      <a:pt x="939" y="80"/>
                      <a:pt x="946" y="84"/>
                      <a:pt x="944" y="88"/>
                    </a:cubicBezTo>
                    <a:cubicBezTo>
                      <a:pt x="939" y="96"/>
                      <a:pt x="920" y="104"/>
                      <a:pt x="920" y="104"/>
                    </a:cubicBezTo>
                    <a:cubicBezTo>
                      <a:pt x="928" y="116"/>
                      <a:pt x="931" y="126"/>
                      <a:pt x="952" y="120"/>
                    </a:cubicBezTo>
                    <a:cubicBezTo>
                      <a:pt x="956" y="119"/>
                      <a:pt x="953" y="111"/>
                      <a:pt x="956" y="108"/>
                    </a:cubicBezTo>
                    <a:cubicBezTo>
                      <a:pt x="959" y="105"/>
                      <a:pt x="964" y="105"/>
                      <a:pt x="968" y="104"/>
                    </a:cubicBezTo>
                    <a:cubicBezTo>
                      <a:pt x="976" y="107"/>
                      <a:pt x="984" y="109"/>
                      <a:pt x="992" y="112"/>
                    </a:cubicBezTo>
                    <a:cubicBezTo>
                      <a:pt x="996" y="113"/>
                      <a:pt x="1004" y="116"/>
                      <a:pt x="1004" y="116"/>
                    </a:cubicBezTo>
                    <a:cubicBezTo>
                      <a:pt x="1019" y="111"/>
                      <a:pt x="1025" y="117"/>
                      <a:pt x="1040" y="112"/>
                    </a:cubicBezTo>
                    <a:cubicBezTo>
                      <a:pt x="1043" y="108"/>
                      <a:pt x="1049" y="105"/>
                      <a:pt x="1048" y="100"/>
                    </a:cubicBezTo>
                    <a:cubicBezTo>
                      <a:pt x="1047" y="95"/>
                      <a:pt x="1038" y="96"/>
                      <a:pt x="1036" y="92"/>
                    </a:cubicBezTo>
                    <a:cubicBezTo>
                      <a:pt x="1032" y="82"/>
                      <a:pt x="1047" y="75"/>
                      <a:pt x="1052" y="72"/>
                    </a:cubicBezTo>
                    <a:cubicBezTo>
                      <a:pt x="1067" y="77"/>
                      <a:pt x="1076" y="81"/>
                      <a:pt x="1092" y="76"/>
                    </a:cubicBezTo>
                    <a:cubicBezTo>
                      <a:pt x="1096" y="77"/>
                      <a:pt x="1107" y="77"/>
                      <a:pt x="1104" y="80"/>
                    </a:cubicBezTo>
                    <a:cubicBezTo>
                      <a:pt x="1098" y="86"/>
                      <a:pt x="1080" y="88"/>
                      <a:pt x="1080" y="88"/>
                    </a:cubicBezTo>
                    <a:cubicBezTo>
                      <a:pt x="1085" y="92"/>
                      <a:pt x="1100" y="99"/>
                      <a:pt x="1100" y="108"/>
                    </a:cubicBezTo>
                    <a:cubicBezTo>
                      <a:pt x="1100" y="113"/>
                      <a:pt x="1090" y="116"/>
                      <a:pt x="1092" y="120"/>
                    </a:cubicBezTo>
                    <a:cubicBezTo>
                      <a:pt x="1094" y="124"/>
                      <a:pt x="1100" y="117"/>
                      <a:pt x="1104" y="116"/>
                    </a:cubicBezTo>
                    <a:cubicBezTo>
                      <a:pt x="1115" y="82"/>
                      <a:pt x="1118" y="94"/>
                      <a:pt x="1148" y="100"/>
                    </a:cubicBezTo>
                    <a:cubicBezTo>
                      <a:pt x="1147" y="104"/>
                      <a:pt x="1142" y="109"/>
                      <a:pt x="1144" y="112"/>
                    </a:cubicBezTo>
                    <a:cubicBezTo>
                      <a:pt x="1150" y="120"/>
                      <a:pt x="1168" y="128"/>
                      <a:pt x="1168" y="128"/>
                    </a:cubicBezTo>
                    <a:cubicBezTo>
                      <a:pt x="1184" y="123"/>
                      <a:pt x="1201" y="124"/>
                      <a:pt x="1216" y="132"/>
                    </a:cubicBezTo>
                    <a:cubicBezTo>
                      <a:pt x="1224" y="137"/>
                      <a:pt x="1240" y="148"/>
                      <a:pt x="1240" y="148"/>
                    </a:cubicBezTo>
                    <a:cubicBezTo>
                      <a:pt x="1271" y="195"/>
                      <a:pt x="1247" y="173"/>
                      <a:pt x="1260" y="160"/>
                    </a:cubicBezTo>
                    <a:cubicBezTo>
                      <a:pt x="1268" y="152"/>
                      <a:pt x="1281" y="154"/>
                      <a:pt x="1292" y="152"/>
                    </a:cubicBezTo>
                    <a:cubicBezTo>
                      <a:pt x="1317" y="160"/>
                      <a:pt x="1305" y="140"/>
                      <a:pt x="1328" y="156"/>
                    </a:cubicBezTo>
                    <a:cubicBezTo>
                      <a:pt x="1330" y="163"/>
                      <a:pt x="1339" y="178"/>
                      <a:pt x="1344" y="172"/>
                    </a:cubicBezTo>
                    <a:cubicBezTo>
                      <a:pt x="1349" y="166"/>
                      <a:pt x="1344" y="155"/>
                      <a:pt x="1348" y="148"/>
                    </a:cubicBezTo>
                    <a:cubicBezTo>
                      <a:pt x="1350" y="144"/>
                      <a:pt x="1356" y="145"/>
                      <a:pt x="1360" y="144"/>
                    </a:cubicBezTo>
                    <a:cubicBezTo>
                      <a:pt x="1390" y="164"/>
                      <a:pt x="1362" y="148"/>
                      <a:pt x="1432" y="156"/>
                    </a:cubicBezTo>
                    <a:cubicBezTo>
                      <a:pt x="1456" y="159"/>
                      <a:pt x="1499" y="198"/>
                      <a:pt x="1528" y="208"/>
                    </a:cubicBezTo>
                    <a:cubicBezTo>
                      <a:pt x="1557" y="198"/>
                      <a:pt x="1531" y="222"/>
                      <a:pt x="1560" y="212"/>
                    </a:cubicBezTo>
                    <a:cubicBezTo>
                      <a:pt x="1589" y="222"/>
                      <a:pt x="1560" y="228"/>
                      <a:pt x="1548" y="232"/>
                    </a:cubicBezTo>
                    <a:cubicBezTo>
                      <a:pt x="1539" y="258"/>
                      <a:pt x="1527" y="238"/>
                      <a:pt x="1508" y="232"/>
                    </a:cubicBezTo>
                    <a:cubicBezTo>
                      <a:pt x="1500" y="229"/>
                      <a:pt x="1484" y="224"/>
                      <a:pt x="1484" y="224"/>
                    </a:cubicBezTo>
                    <a:cubicBezTo>
                      <a:pt x="1475" y="197"/>
                      <a:pt x="1475" y="232"/>
                      <a:pt x="1456" y="244"/>
                    </a:cubicBezTo>
                    <a:cubicBezTo>
                      <a:pt x="1460" y="257"/>
                      <a:pt x="1476" y="280"/>
                      <a:pt x="1476" y="280"/>
                    </a:cubicBezTo>
                    <a:cubicBezTo>
                      <a:pt x="1459" y="286"/>
                      <a:pt x="1443" y="281"/>
                      <a:pt x="1424" y="284"/>
                    </a:cubicBezTo>
                    <a:cubicBezTo>
                      <a:pt x="1386" y="297"/>
                      <a:pt x="1402" y="325"/>
                      <a:pt x="1368" y="336"/>
                    </a:cubicBezTo>
                    <a:cubicBezTo>
                      <a:pt x="1362" y="330"/>
                      <a:pt x="1354" y="319"/>
                      <a:pt x="1344" y="320"/>
                    </a:cubicBezTo>
                    <a:cubicBezTo>
                      <a:pt x="1336" y="321"/>
                      <a:pt x="1320" y="328"/>
                      <a:pt x="1320" y="328"/>
                    </a:cubicBezTo>
                    <a:cubicBezTo>
                      <a:pt x="1319" y="324"/>
                      <a:pt x="1320" y="314"/>
                      <a:pt x="1316" y="316"/>
                    </a:cubicBezTo>
                    <a:cubicBezTo>
                      <a:pt x="1303" y="324"/>
                      <a:pt x="1288" y="363"/>
                      <a:pt x="1284" y="376"/>
                    </a:cubicBezTo>
                    <a:cubicBezTo>
                      <a:pt x="1289" y="397"/>
                      <a:pt x="1281" y="412"/>
                      <a:pt x="1276" y="432"/>
                    </a:cubicBezTo>
                    <a:cubicBezTo>
                      <a:pt x="1272" y="429"/>
                      <a:pt x="1269" y="423"/>
                      <a:pt x="1264" y="424"/>
                    </a:cubicBezTo>
                    <a:cubicBezTo>
                      <a:pt x="1257" y="425"/>
                      <a:pt x="1255" y="444"/>
                      <a:pt x="1252" y="448"/>
                    </a:cubicBezTo>
                    <a:cubicBezTo>
                      <a:pt x="1242" y="464"/>
                      <a:pt x="1226" y="482"/>
                      <a:pt x="1208" y="488"/>
                    </a:cubicBezTo>
                    <a:cubicBezTo>
                      <a:pt x="1196" y="453"/>
                      <a:pt x="1197" y="382"/>
                      <a:pt x="1240" y="368"/>
                    </a:cubicBezTo>
                    <a:cubicBezTo>
                      <a:pt x="1251" y="351"/>
                      <a:pt x="1270" y="343"/>
                      <a:pt x="1280" y="324"/>
                    </a:cubicBezTo>
                    <a:cubicBezTo>
                      <a:pt x="1286" y="312"/>
                      <a:pt x="1300" y="288"/>
                      <a:pt x="1300" y="288"/>
                    </a:cubicBezTo>
                    <a:cubicBezTo>
                      <a:pt x="1269" y="267"/>
                      <a:pt x="1270" y="311"/>
                      <a:pt x="1256" y="332"/>
                    </a:cubicBezTo>
                    <a:cubicBezTo>
                      <a:pt x="1237" y="326"/>
                      <a:pt x="1250" y="322"/>
                      <a:pt x="1244" y="304"/>
                    </a:cubicBezTo>
                    <a:cubicBezTo>
                      <a:pt x="1204" y="314"/>
                      <a:pt x="1245" y="299"/>
                      <a:pt x="1224" y="320"/>
                    </a:cubicBezTo>
                    <a:cubicBezTo>
                      <a:pt x="1217" y="327"/>
                      <a:pt x="1200" y="336"/>
                      <a:pt x="1200" y="336"/>
                    </a:cubicBezTo>
                    <a:cubicBezTo>
                      <a:pt x="1206" y="355"/>
                      <a:pt x="1196" y="355"/>
                      <a:pt x="1180" y="360"/>
                    </a:cubicBezTo>
                    <a:cubicBezTo>
                      <a:pt x="1168" y="359"/>
                      <a:pt x="1154" y="362"/>
                      <a:pt x="1144" y="356"/>
                    </a:cubicBezTo>
                    <a:cubicBezTo>
                      <a:pt x="1140" y="354"/>
                      <a:pt x="1153" y="349"/>
                      <a:pt x="1152" y="344"/>
                    </a:cubicBezTo>
                    <a:cubicBezTo>
                      <a:pt x="1151" y="340"/>
                      <a:pt x="1144" y="341"/>
                      <a:pt x="1140" y="340"/>
                    </a:cubicBezTo>
                    <a:cubicBezTo>
                      <a:pt x="1126" y="350"/>
                      <a:pt x="1121" y="354"/>
                      <a:pt x="1104" y="348"/>
                    </a:cubicBezTo>
                    <a:cubicBezTo>
                      <a:pt x="1079" y="354"/>
                      <a:pt x="1054" y="349"/>
                      <a:pt x="1032" y="364"/>
                    </a:cubicBezTo>
                    <a:cubicBezTo>
                      <a:pt x="1023" y="378"/>
                      <a:pt x="1016" y="383"/>
                      <a:pt x="1000" y="388"/>
                    </a:cubicBezTo>
                    <a:cubicBezTo>
                      <a:pt x="984" y="404"/>
                      <a:pt x="971" y="410"/>
                      <a:pt x="964" y="432"/>
                    </a:cubicBezTo>
                    <a:cubicBezTo>
                      <a:pt x="968" y="433"/>
                      <a:pt x="972" y="438"/>
                      <a:pt x="976" y="436"/>
                    </a:cubicBezTo>
                    <a:cubicBezTo>
                      <a:pt x="980" y="434"/>
                      <a:pt x="976" y="424"/>
                      <a:pt x="980" y="424"/>
                    </a:cubicBezTo>
                    <a:cubicBezTo>
                      <a:pt x="985" y="424"/>
                      <a:pt x="991" y="445"/>
                      <a:pt x="992" y="448"/>
                    </a:cubicBezTo>
                    <a:cubicBezTo>
                      <a:pt x="1000" y="443"/>
                      <a:pt x="1006" y="434"/>
                      <a:pt x="1016" y="444"/>
                    </a:cubicBezTo>
                    <a:cubicBezTo>
                      <a:pt x="1023" y="451"/>
                      <a:pt x="1044" y="460"/>
                      <a:pt x="1032" y="468"/>
                    </a:cubicBezTo>
                    <a:cubicBezTo>
                      <a:pt x="1017" y="513"/>
                      <a:pt x="1007" y="571"/>
                      <a:pt x="976" y="608"/>
                    </a:cubicBezTo>
                    <a:cubicBezTo>
                      <a:pt x="962" y="625"/>
                      <a:pt x="951" y="635"/>
                      <a:pt x="932" y="648"/>
                    </a:cubicBezTo>
                    <a:cubicBezTo>
                      <a:pt x="928" y="651"/>
                      <a:pt x="920" y="656"/>
                      <a:pt x="920" y="656"/>
                    </a:cubicBezTo>
                    <a:cubicBezTo>
                      <a:pt x="886" y="633"/>
                      <a:pt x="904" y="648"/>
                      <a:pt x="880" y="664"/>
                    </a:cubicBezTo>
                    <a:cubicBezTo>
                      <a:pt x="872" y="689"/>
                      <a:pt x="870" y="693"/>
                      <a:pt x="848" y="708"/>
                    </a:cubicBezTo>
                    <a:cubicBezTo>
                      <a:pt x="842" y="720"/>
                      <a:pt x="855" y="724"/>
                      <a:pt x="850" y="740"/>
                    </a:cubicBezTo>
                    <a:cubicBezTo>
                      <a:pt x="851" y="750"/>
                      <a:pt x="855" y="759"/>
                      <a:pt x="856" y="766"/>
                    </a:cubicBezTo>
                    <a:cubicBezTo>
                      <a:pt x="857" y="773"/>
                      <a:pt x="859" y="777"/>
                      <a:pt x="858" y="784"/>
                    </a:cubicBezTo>
                    <a:cubicBezTo>
                      <a:pt x="857" y="791"/>
                      <a:pt x="856" y="806"/>
                      <a:pt x="850" y="810"/>
                    </a:cubicBezTo>
                    <a:cubicBezTo>
                      <a:pt x="844" y="814"/>
                      <a:pt x="831" y="802"/>
                      <a:pt x="824" y="806"/>
                    </a:cubicBezTo>
                    <a:cubicBezTo>
                      <a:pt x="816" y="832"/>
                      <a:pt x="827" y="824"/>
                      <a:pt x="804" y="832"/>
                    </a:cubicBezTo>
                    <a:cubicBezTo>
                      <a:pt x="798" y="814"/>
                      <a:pt x="810" y="779"/>
                      <a:pt x="816" y="760"/>
                    </a:cubicBezTo>
                    <a:cubicBezTo>
                      <a:pt x="816" y="744"/>
                      <a:pt x="795" y="750"/>
                      <a:pt x="794" y="744"/>
                    </a:cubicBezTo>
                    <a:cubicBezTo>
                      <a:pt x="793" y="738"/>
                      <a:pt x="806" y="729"/>
                      <a:pt x="808" y="724"/>
                    </a:cubicBezTo>
                    <a:cubicBezTo>
                      <a:pt x="807" y="720"/>
                      <a:pt x="808" y="713"/>
                      <a:pt x="804" y="712"/>
                    </a:cubicBezTo>
                    <a:cubicBezTo>
                      <a:pt x="796" y="711"/>
                      <a:pt x="761" y="725"/>
                      <a:pt x="752" y="728"/>
                    </a:cubicBezTo>
                    <a:cubicBezTo>
                      <a:pt x="744" y="703"/>
                      <a:pt x="769" y="708"/>
                      <a:pt x="744" y="700"/>
                    </a:cubicBezTo>
                    <a:cubicBezTo>
                      <a:pt x="731" y="719"/>
                      <a:pt x="718" y="723"/>
                      <a:pt x="696" y="728"/>
                    </a:cubicBezTo>
                    <a:cubicBezTo>
                      <a:pt x="703" y="757"/>
                      <a:pt x="720" y="749"/>
                      <a:pt x="752" y="752"/>
                    </a:cubicBezTo>
                    <a:cubicBezTo>
                      <a:pt x="747" y="773"/>
                      <a:pt x="729" y="777"/>
                      <a:pt x="716" y="796"/>
                    </a:cubicBezTo>
                    <a:lnTo>
                      <a:pt x="730" y="822"/>
                    </a:lnTo>
                    <a:lnTo>
                      <a:pt x="740" y="858"/>
                    </a:lnTo>
                    <a:lnTo>
                      <a:pt x="724" y="862"/>
                    </a:lnTo>
                    <a:lnTo>
                      <a:pt x="736" y="876"/>
                    </a:lnTo>
                    <a:lnTo>
                      <a:pt x="720" y="900"/>
                    </a:lnTo>
                    <a:lnTo>
                      <a:pt x="0" y="892"/>
                    </a:lnTo>
                    <a:lnTo>
                      <a:pt x="24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3" name="Freeform 77"/>
              <p:cNvSpPr>
                <a:spLocks/>
              </p:cNvSpPr>
              <p:nvPr/>
            </p:nvSpPr>
            <p:spPr bwMode="auto">
              <a:xfrm>
                <a:off x="2655" y="878"/>
                <a:ext cx="58" cy="208"/>
              </a:xfrm>
              <a:custGeom>
                <a:avLst/>
                <a:gdLst>
                  <a:gd name="T0" fmla="*/ 5 w 47"/>
                  <a:gd name="T1" fmla="*/ 156 h 165"/>
                  <a:gd name="T2" fmla="*/ 15 w 47"/>
                  <a:gd name="T3" fmla="*/ 108 h 165"/>
                  <a:gd name="T4" fmla="*/ 17 w 47"/>
                  <a:gd name="T5" fmla="*/ 68 h 165"/>
                  <a:gd name="T6" fmla="*/ 11 w 47"/>
                  <a:gd name="T7" fmla="*/ 40 h 165"/>
                  <a:gd name="T8" fmla="*/ 17 w 47"/>
                  <a:gd name="T9" fmla="*/ 12 h 165"/>
                  <a:gd name="T10" fmla="*/ 21 w 47"/>
                  <a:gd name="T11" fmla="*/ 0 h 165"/>
                  <a:gd name="T12" fmla="*/ 31 w 47"/>
                  <a:gd name="T13" fmla="*/ 30 h 165"/>
                  <a:gd name="T14" fmla="*/ 47 w 47"/>
                  <a:gd name="T15" fmla="*/ 98 h 165"/>
                  <a:gd name="T16" fmla="*/ 31 w 47"/>
                  <a:gd name="T17" fmla="*/ 108 h 165"/>
                  <a:gd name="T18" fmla="*/ 23 w 47"/>
                  <a:gd name="T19" fmla="*/ 126 h 165"/>
                  <a:gd name="T20" fmla="*/ 21 w 47"/>
                  <a:gd name="T21" fmla="*/ 132 h 165"/>
                  <a:gd name="T22" fmla="*/ 27 w 47"/>
                  <a:gd name="T23" fmla="*/ 134 h 165"/>
                  <a:gd name="T24" fmla="*/ 31 w 47"/>
                  <a:gd name="T25" fmla="*/ 146 h 165"/>
                  <a:gd name="T26" fmla="*/ 13 w 47"/>
                  <a:gd name="T27" fmla="*/ 148 h 165"/>
                  <a:gd name="T28" fmla="*/ 7 w 47"/>
                  <a:gd name="T29" fmla="*/ 160 h 165"/>
                  <a:gd name="T30" fmla="*/ 3 w 47"/>
                  <a:gd name="T31" fmla="*/ 154 h 165"/>
                  <a:gd name="T32" fmla="*/ 5 w 47"/>
                  <a:gd name="T33" fmla="*/ 15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65">
                    <a:moveTo>
                      <a:pt x="5" y="156"/>
                    </a:moveTo>
                    <a:cubicBezTo>
                      <a:pt x="0" y="141"/>
                      <a:pt x="1" y="118"/>
                      <a:pt x="15" y="108"/>
                    </a:cubicBezTo>
                    <a:cubicBezTo>
                      <a:pt x="16" y="95"/>
                      <a:pt x="17" y="81"/>
                      <a:pt x="17" y="68"/>
                    </a:cubicBezTo>
                    <a:cubicBezTo>
                      <a:pt x="17" y="58"/>
                      <a:pt x="11" y="40"/>
                      <a:pt x="11" y="40"/>
                    </a:cubicBezTo>
                    <a:cubicBezTo>
                      <a:pt x="14" y="20"/>
                      <a:pt x="11" y="29"/>
                      <a:pt x="17" y="12"/>
                    </a:cubicBezTo>
                    <a:cubicBezTo>
                      <a:pt x="18" y="8"/>
                      <a:pt x="21" y="0"/>
                      <a:pt x="21" y="0"/>
                    </a:cubicBezTo>
                    <a:cubicBezTo>
                      <a:pt x="38" y="6"/>
                      <a:pt x="33" y="7"/>
                      <a:pt x="31" y="30"/>
                    </a:cubicBezTo>
                    <a:cubicBezTo>
                      <a:pt x="38" y="52"/>
                      <a:pt x="40" y="76"/>
                      <a:pt x="47" y="98"/>
                    </a:cubicBezTo>
                    <a:cubicBezTo>
                      <a:pt x="44" y="116"/>
                      <a:pt x="45" y="113"/>
                      <a:pt x="31" y="108"/>
                    </a:cubicBezTo>
                    <a:cubicBezTo>
                      <a:pt x="25" y="118"/>
                      <a:pt x="28" y="112"/>
                      <a:pt x="23" y="126"/>
                    </a:cubicBezTo>
                    <a:cubicBezTo>
                      <a:pt x="22" y="128"/>
                      <a:pt x="21" y="132"/>
                      <a:pt x="21" y="132"/>
                    </a:cubicBezTo>
                    <a:cubicBezTo>
                      <a:pt x="23" y="133"/>
                      <a:pt x="26" y="132"/>
                      <a:pt x="27" y="134"/>
                    </a:cubicBezTo>
                    <a:cubicBezTo>
                      <a:pt x="29" y="137"/>
                      <a:pt x="31" y="146"/>
                      <a:pt x="31" y="146"/>
                    </a:cubicBezTo>
                    <a:cubicBezTo>
                      <a:pt x="27" y="165"/>
                      <a:pt x="23" y="155"/>
                      <a:pt x="13" y="148"/>
                    </a:cubicBezTo>
                    <a:cubicBezTo>
                      <a:pt x="11" y="152"/>
                      <a:pt x="11" y="160"/>
                      <a:pt x="7" y="160"/>
                    </a:cubicBezTo>
                    <a:cubicBezTo>
                      <a:pt x="5" y="160"/>
                      <a:pt x="4" y="156"/>
                      <a:pt x="3" y="154"/>
                    </a:cubicBezTo>
                    <a:cubicBezTo>
                      <a:pt x="3" y="153"/>
                      <a:pt x="4" y="155"/>
                      <a:pt x="5" y="15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4" name="Freeform 78"/>
              <p:cNvSpPr>
                <a:spLocks/>
              </p:cNvSpPr>
              <p:nvPr/>
            </p:nvSpPr>
            <p:spPr bwMode="auto">
              <a:xfrm>
                <a:off x="2621" y="1053"/>
                <a:ext cx="171" cy="129"/>
              </a:xfrm>
              <a:custGeom>
                <a:avLst/>
                <a:gdLst>
                  <a:gd name="T0" fmla="*/ 26 w 138"/>
                  <a:gd name="T1" fmla="*/ 61 h 103"/>
                  <a:gd name="T2" fmla="*/ 30 w 138"/>
                  <a:gd name="T3" fmla="*/ 43 h 103"/>
                  <a:gd name="T4" fmla="*/ 50 w 138"/>
                  <a:gd name="T5" fmla="*/ 33 h 103"/>
                  <a:gd name="T6" fmla="*/ 54 w 138"/>
                  <a:gd name="T7" fmla="*/ 45 h 103"/>
                  <a:gd name="T8" fmla="*/ 66 w 138"/>
                  <a:gd name="T9" fmla="*/ 49 h 103"/>
                  <a:gd name="T10" fmla="*/ 80 w 138"/>
                  <a:gd name="T11" fmla="*/ 55 h 103"/>
                  <a:gd name="T12" fmla="*/ 116 w 138"/>
                  <a:gd name="T13" fmla="*/ 33 h 103"/>
                  <a:gd name="T14" fmla="*/ 130 w 138"/>
                  <a:gd name="T15" fmla="*/ 17 h 103"/>
                  <a:gd name="T16" fmla="*/ 138 w 138"/>
                  <a:gd name="T17" fmla="*/ 11 h 103"/>
                  <a:gd name="T18" fmla="*/ 106 w 138"/>
                  <a:gd name="T19" fmla="*/ 49 h 103"/>
                  <a:gd name="T20" fmla="*/ 84 w 138"/>
                  <a:gd name="T21" fmla="*/ 67 h 103"/>
                  <a:gd name="T22" fmla="*/ 66 w 138"/>
                  <a:gd name="T23" fmla="*/ 81 h 103"/>
                  <a:gd name="T24" fmla="*/ 48 w 138"/>
                  <a:gd name="T25" fmla="*/ 103 h 103"/>
                  <a:gd name="T26" fmla="*/ 26 w 138"/>
                  <a:gd name="T27" fmla="*/ 89 h 103"/>
                  <a:gd name="T28" fmla="*/ 20 w 138"/>
                  <a:gd name="T29" fmla="*/ 87 h 103"/>
                  <a:gd name="T30" fmla="*/ 22 w 138"/>
                  <a:gd name="T31" fmla="*/ 97 h 103"/>
                  <a:gd name="T32" fmla="*/ 0 w 138"/>
                  <a:gd name="T33" fmla="*/ 97 h 103"/>
                  <a:gd name="T34" fmla="*/ 10 w 138"/>
                  <a:gd name="T35" fmla="*/ 79 h 103"/>
                  <a:gd name="T36" fmla="*/ 26 w 138"/>
                  <a:gd name="T37" fmla="*/ 6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103">
                    <a:moveTo>
                      <a:pt x="26" y="61"/>
                    </a:moveTo>
                    <a:cubicBezTo>
                      <a:pt x="29" y="53"/>
                      <a:pt x="33" y="51"/>
                      <a:pt x="30" y="43"/>
                    </a:cubicBezTo>
                    <a:cubicBezTo>
                      <a:pt x="33" y="27"/>
                      <a:pt x="37" y="24"/>
                      <a:pt x="50" y="33"/>
                    </a:cubicBezTo>
                    <a:cubicBezTo>
                      <a:pt x="51" y="37"/>
                      <a:pt x="53" y="41"/>
                      <a:pt x="54" y="45"/>
                    </a:cubicBezTo>
                    <a:cubicBezTo>
                      <a:pt x="55" y="49"/>
                      <a:pt x="66" y="49"/>
                      <a:pt x="66" y="49"/>
                    </a:cubicBezTo>
                    <a:cubicBezTo>
                      <a:pt x="75" y="43"/>
                      <a:pt x="77" y="45"/>
                      <a:pt x="80" y="55"/>
                    </a:cubicBezTo>
                    <a:cubicBezTo>
                      <a:pt x="92" y="47"/>
                      <a:pt x="101" y="37"/>
                      <a:pt x="116" y="33"/>
                    </a:cubicBezTo>
                    <a:cubicBezTo>
                      <a:pt x="125" y="19"/>
                      <a:pt x="120" y="24"/>
                      <a:pt x="130" y="17"/>
                    </a:cubicBezTo>
                    <a:cubicBezTo>
                      <a:pt x="134" y="11"/>
                      <a:pt x="134" y="0"/>
                      <a:pt x="138" y="11"/>
                    </a:cubicBezTo>
                    <a:cubicBezTo>
                      <a:pt x="135" y="31"/>
                      <a:pt x="126" y="45"/>
                      <a:pt x="106" y="49"/>
                    </a:cubicBezTo>
                    <a:cubicBezTo>
                      <a:pt x="97" y="55"/>
                      <a:pt x="93" y="61"/>
                      <a:pt x="84" y="67"/>
                    </a:cubicBezTo>
                    <a:cubicBezTo>
                      <a:pt x="80" y="79"/>
                      <a:pt x="79" y="79"/>
                      <a:pt x="66" y="81"/>
                    </a:cubicBezTo>
                    <a:cubicBezTo>
                      <a:pt x="60" y="90"/>
                      <a:pt x="57" y="97"/>
                      <a:pt x="48" y="103"/>
                    </a:cubicBezTo>
                    <a:cubicBezTo>
                      <a:pt x="42" y="94"/>
                      <a:pt x="37" y="93"/>
                      <a:pt x="26" y="89"/>
                    </a:cubicBezTo>
                    <a:cubicBezTo>
                      <a:pt x="24" y="88"/>
                      <a:pt x="20" y="87"/>
                      <a:pt x="20" y="87"/>
                    </a:cubicBezTo>
                    <a:cubicBezTo>
                      <a:pt x="10" y="90"/>
                      <a:pt x="14" y="94"/>
                      <a:pt x="22" y="97"/>
                    </a:cubicBezTo>
                    <a:cubicBezTo>
                      <a:pt x="14" y="103"/>
                      <a:pt x="9" y="100"/>
                      <a:pt x="0" y="97"/>
                    </a:cubicBezTo>
                    <a:cubicBezTo>
                      <a:pt x="2" y="87"/>
                      <a:pt x="1" y="82"/>
                      <a:pt x="10" y="79"/>
                    </a:cubicBezTo>
                    <a:cubicBezTo>
                      <a:pt x="15" y="63"/>
                      <a:pt x="14" y="69"/>
                      <a:pt x="26" y="6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5" name="Freeform 79"/>
              <p:cNvSpPr>
                <a:spLocks/>
              </p:cNvSpPr>
              <p:nvPr/>
            </p:nvSpPr>
            <p:spPr bwMode="auto">
              <a:xfrm>
                <a:off x="2436" y="1175"/>
                <a:ext cx="232" cy="269"/>
              </a:xfrm>
              <a:custGeom>
                <a:avLst/>
                <a:gdLst>
                  <a:gd name="T0" fmla="*/ 158 w 188"/>
                  <a:gd name="T1" fmla="*/ 24 h 214"/>
                  <a:gd name="T2" fmla="*/ 160 w 188"/>
                  <a:gd name="T3" fmla="*/ 6 h 214"/>
                  <a:gd name="T4" fmla="*/ 170 w 188"/>
                  <a:gd name="T5" fmla="*/ 0 h 214"/>
                  <a:gd name="T6" fmla="*/ 182 w 188"/>
                  <a:gd name="T7" fmla="*/ 24 h 214"/>
                  <a:gd name="T8" fmla="*/ 188 w 188"/>
                  <a:gd name="T9" fmla="*/ 42 h 214"/>
                  <a:gd name="T10" fmla="*/ 178 w 188"/>
                  <a:gd name="T11" fmla="*/ 58 h 214"/>
                  <a:gd name="T12" fmla="*/ 170 w 188"/>
                  <a:gd name="T13" fmla="*/ 76 h 214"/>
                  <a:gd name="T14" fmla="*/ 162 w 188"/>
                  <a:gd name="T15" fmla="*/ 126 h 214"/>
                  <a:gd name="T16" fmla="*/ 144 w 188"/>
                  <a:gd name="T17" fmla="*/ 136 h 214"/>
                  <a:gd name="T18" fmla="*/ 120 w 188"/>
                  <a:gd name="T19" fmla="*/ 138 h 214"/>
                  <a:gd name="T20" fmla="*/ 112 w 188"/>
                  <a:gd name="T21" fmla="*/ 124 h 214"/>
                  <a:gd name="T22" fmla="*/ 102 w 188"/>
                  <a:gd name="T23" fmla="*/ 146 h 214"/>
                  <a:gd name="T24" fmla="*/ 90 w 188"/>
                  <a:gd name="T25" fmla="*/ 150 h 214"/>
                  <a:gd name="T26" fmla="*/ 80 w 188"/>
                  <a:gd name="T27" fmla="*/ 132 h 214"/>
                  <a:gd name="T28" fmla="*/ 58 w 188"/>
                  <a:gd name="T29" fmla="*/ 144 h 214"/>
                  <a:gd name="T30" fmla="*/ 76 w 188"/>
                  <a:gd name="T31" fmla="*/ 142 h 214"/>
                  <a:gd name="T32" fmla="*/ 78 w 188"/>
                  <a:gd name="T33" fmla="*/ 160 h 214"/>
                  <a:gd name="T34" fmla="*/ 58 w 188"/>
                  <a:gd name="T35" fmla="*/ 166 h 214"/>
                  <a:gd name="T36" fmla="*/ 34 w 188"/>
                  <a:gd name="T37" fmla="*/ 166 h 214"/>
                  <a:gd name="T38" fmla="*/ 36 w 188"/>
                  <a:gd name="T39" fmla="*/ 154 h 214"/>
                  <a:gd name="T40" fmla="*/ 46 w 188"/>
                  <a:gd name="T41" fmla="*/ 144 h 214"/>
                  <a:gd name="T42" fmla="*/ 34 w 188"/>
                  <a:gd name="T43" fmla="*/ 148 h 214"/>
                  <a:gd name="T44" fmla="*/ 26 w 188"/>
                  <a:gd name="T45" fmla="*/ 166 h 214"/>
                  <a:gd name="T46" fmla="*/ 30 w 188"/>
                  <a:gd name="T47" fmla="*/ 190 h 214"/>
                  <a:gd name="T48" fmla="*/ 14 w 188"/>
                  <a:gd name="T49" fmla="*/ 200 h 214"/>
                  <a:gd name="T50" fmla="*/ 0 w 188"/>
                  <a:gd name="T51" fmla="*/ 214 h 214"/>
                  <a:gd name="T52" fmla="*/ 8 w 188"/>
                  <a:gd name="T53" fmla="*/ 188 h 214"/>
                  <a:gd name="T54" fmla="*/ 0 w 188"/>
                  <a:gd name="T55" fmla="*/ 164 h 214"/>
                  <a:gd name="T56" fmla="*/ 14 w 188"/>
                  <a:gd name="T57" fmla="*/ 152 h 214"/>
                  <a:gd name="T58" fmla="*/ 32 w 188"/>
                  <a:gd name="T59" fmla="*/ 134 h 214"/>
                  <a:gd name="T60" fmla="*/ 44 w 188"/>
                  <a:gd name="T61" fmla="*/ 118 h 214"/>
                  <a:gd name="T62" fmla="*/ 72 w 188"/>
                  <a:gd name="T63" fmla="*/ 116 h 214"/>
                  <a:gd name="T64" fmla="*/ 84 w 188"/>
                  <a:gd name="T65" fmla="*/ 112 h 214"/>
                  <a:gd name="T66" fmla="*/ 114 w 188"/>
                  <a:gd name="T67" fmla="*/ 78 h 214"/>
                  <a:gd name="T68" fmla="*/ 120 w 188"/>
                  <a:gd name="T69" fmla="*/ 92 h 214"/>
                  <a:gd name="T70" fmla="*/ 132 w 188"/>
                  <a:gd name="T71" fmla="*/ 76 h 214"/>
                  <a:gd name="T72" fmla="*/ 150 w 188"/>
                  <a:gd name="T73" fmla="*/ 54 h 214"/>
                  <a:gd name="T74" fmla="*/ 154 w 188"/>
                  <a:gd name="T75" fmla="*/ 42 h 214"/>
                  <a:gd name="T76" fmla="*/ 148 w 188"/>
                  <a:gd name="T77" fmla="*/ 38 h 214"/>
                  <a:gd name="T78" fmla="*/ 152 w 188"/>
                  <a:gd name="T79" fmla="*/ 32 h 214"/>
                  <a:gd name="T80" fmla="*/ 158 w 188"/>
                  <a:gd name="T81" fmla="*/ 2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8" h="214">
                    <a:moveTo>
                      <a:pt x="158" y="24"/>
                    </a:moveTo>
                    <a:cubicBezTo>
                      <a:pt x="156" y="18"/>
                      <a:pt x="160" y="6"/>
                      <a:pt x="160" y="6"/>
                    </a:cubicBezTo>
                    <a:cubicBezTo>
                      <a:pt x="167" y="16"/>
                      <a:pt x="167" y="8"/>
                      <a:pt x="170" y="0"/>
                    </a:cubicBezTo>
                    <a:cubicBezTo>
                      <a:pt x="181" y="4"/>
                      <a:pt x="179" y="14"/>
                      <a:pt x="182" y="24"/>
                    </a:cubicBezTo>
                    <a:cubicBezTo>
                      <a:pt x="184" y="30"/>
                      <a:pt x="188" y="42"/>
                      <a:pt x="188" y="42"/>
                    </a:cubicBezTo>
                    <a:cubicBezTo>
                      <a:pt x="183" y="56"/>
                      <a:pt x="188" y="52"/>
                      <a:pt x="178" y="58"/>
                    </a:cubicBezTo>
                    <a:cubicBezTo>
                      <a:pt x="174" y="63"/>
                      <a:pt x="170" y="76"/>
                      <a:pt x="170" y="76"/>
                    </a:cubicBezTo>
                    <a:cubicBezTo>
                      <a:pt x="169" y="100"/>
                      <a:pt x="173" y="110"/>
                      <a:pt x="162" y="126"/>
                    </a:cubicBezTo>
                    <a:cubicBezTo>
                      <a:pt x="150" y="118"/>
                      <a:pt x="155" y="132"/>
                      <a:pt x="144" y="136"/>
                    </a:cubicBezTo>
                    <a:cubicBezTo>
                      <a:pt x="135" y="134"/>
                      <a:pt x="129" y="135"/>
                      <a:pt x="120" y="138"/>
                    </a:cubicBezTo>
                    <a:cubicBezTo>
                      <a:pt x="114" y="129"/>
                      <a:pt x="122" y="127"/>
                      <a:pt x="112" y="124"/>
                    </a:cubicBezTo>
                    <a:cubicBezTo>
                      <a:pt x="108" y="130"/>
                      <a:pt x="108" y="142"/>
                      <a:pt x="102" y="146"/>
                    </a:cubicBezTo>
                    <a:cubicBezTo>
                      <a:pt x="98" y="148"/>
                      <a:pt x="90" y="150"/>
                      <a:pt x="90" y="150"/>
                    </a:cubicBezTo>
                    <a:cubicBezTo>
                      <a:pt x="87" y="141"/>
                      <a:pt x="89" y="135"/>
                      <a:pt x="80" y="132"/>
                    </a:cubicBezTo>
                    <a:cubicBezTo>
                      <a:pt x="68" y="134"/>
                      <a:pt x="65" y="134"/>
                      <a:pt x="58" y="144"/>
                    </a:cubicBezTo>
                    <a:cubicBezTo>
                      <a:pt x="66" y="150"/>
                      <a:pt x="68" y="147"/>
                      <a:pt x="76" y="142"/>
                    </a:cubicBezTo>
                    <a:cubicBezTo>
                      <a:pt x="81" y="146"/>
                      <a:pt x="85" y="155"/>
                      <a:pt x="78" y="160"/>
                    </a:cubicBezTo>
                    <a:cubicBezTo>
                      <a:pt x="75" y="162"/>
                      <a:pt x="62" y="165"/>
                      <a:pt x="58" y="166"/>
                    </a:cubicBezTo>
                    <a:cubicBezTo>
                      <a:pt x="48" y="173"/>
                      <a:pt x="44" y="173"/>
                      <a:pt x="34" y="166"/>
                    </a:cubicBezTo>
                    <a:cubicBezTo>
                      <a:pt x="35" y="162"/>
                      <a:pt x="34" y="158"/>
                      <a:pt x="36" y="154"/>
                    </a:cubicBezTo>
                    <a:cubicBezTo>
                      <a:pt x="38" y="150"/>
                      <a:pt x="55" y="146"/>
                      <a:pt x="46" y="144"/>
                    </a:cubicBezTo>
                    <a:cubicBezTo>
                      <a:pt x="42" y="143"/>
                      <a:pt x="34" y="148"/>
                      <a:pt x="34" y="148"/>
                    </a:cubicBezTo>
                    <a:cubicBezTo>
                      <a:pt x="32" y="155"/>
                      <a:pt x="28" y="159"/>
                      <a:pt x="26" y="166"/>
                    </a:cubicBezTo>
                    <a:cubicBezTo>
                      <a:pt x="36" y="182"/>
                      <a:pt x="36" y="173"/>
                      <a:pt x="30" y="190"/>
                    </a:cubicBezTo>
                    <a:cubicBezTo>
                      <a:pt x="28" y="196"/>
                      <a:pt x="14" y="200"/>
                      <a:pt x="14" y="200"/>
                    </a:cubicBezTo>
                    <a:cubicBezTo>
                      <a:pt x="5" y="214"/>
                      <a:pt x="11" y="210"/>
                      <a:pt x="0" y="214"/>
                    </a:cubicBezTo>
                    <a:cubicBezTo>
                      <a:pt x="2" y="202"/>
                      <a:pt x="5" y="198"/>
                      <a:pt x="8" y="188"/>
                    </a:cubicBezTo>
                    <a:cubicBezTo>
                      <a:pt x="6" y="178"/>
                      <a:pt x="3" y="173"/>
                      <a:pt x="0" y="164"/>
                    </a:cubicBezTo>
                    <a:cubicBezTo>
                      <a:pt x="3" y="156"/>
                      <a:pt x="7" y="157"/>
                      <a:pt x="14" y="152"/>
                    </a:cubicBezTo>
                    <a:cubicBezTo>
                      <a:pt x="18" y="141"/>
                      <a:pt x="23" y="140"/>
                      <a:pt x="32" y="134"/>
                    </a:cubicBezTo>
                    <a:cubicBezTo>
                      <a:pt x="37" y="127"/>
                      <a:pt x="37" y="123"/>
                      <a:pt x="44" y="118"/>
                    </a:cubicBezTo>
                    <a:cubicBezTo>
                      <a:pt x="64" y="121"/>
                      <a:pt x="55" y="122"/>
                      <a:pt x="72" y="116"/>
                    </a:cubicBezTo>
                    <a:cubicBezTo>
                      <a:pt x="76" y="115"/>
                      <a:pt x="84" y="112"/>
                      <a:pt x="84" y="112"/>
                    </a:cubicBezTo>
                    <a:cubicBezTo>
                      <a:pt x="105" y="119"/>
                      <a:pt x="97" y="84"/>
                      <a:pt x="114" y="78"/>
                    </a:cubicBezTo>
                    <a:cubicBezTo>
                      <a:pt x="117" y="87"/>
                      <a:pt x="110" y="89"/>
                      <a:pt x="120" y="92"/>
                    </a:cubicBezTo>
                    <a:cubicBezTo>
                      <a:pt x="125" y="85"/>
                      <a:pt x="125" y="81"/>
                      <a:pt x="132" y="76"/>
                    </a:cubicBezTo>
                    <a:cubicBezTo>
                      <a:pt x="138" y="68"/>
                      <a:pt x="146" y="65"/>
                      <a:pt x="150" y="54"/>
                    </a:cubicBezTo>
                    <a:cubicBezTo>
                      <a:pt x="151" y="50"/>
                      <a:pt x="154" y="42"/>
                      <a:pt x="154" y="42"/>
                    </a:cubicBezTo>
                    <a:cubicBezTo>
                      <a:pt x="152" y="41"/>
                      <a:pt x="148" y="40"/>
                      <a:pt x="148" y="38"/>
                    </a:cubicBezTo>
                    <a:cubicBezTo>
                      <a:pt x="148" y="36"/>
                      <a:pt x="161" y="33"/>
                      <a:pt x="152" y="32"/>
                    </a:cubicBezTo>
                    <a:lnTo>
                      <a:pt x="158" y="2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6" name="Freeform 80"/>
              <p:cNvSpPr>
                <a:spLocks/>
              </p:cNvSpPr>
              <p:nvPr/>
            </p:nvSpPr>
            <p:spPr bwMode="auto">
              <a:xfrm>
                <a:off x="2592" y="1252"/>
                <a:ext cx="16" cy="16"/>
              </a:xfrm>
              <a:custGeom>
                <a:avLst/>
                <a:gdLst>
                  <a:gd name="T0" fmla="*/ 0 w 13"/>
                  <a:gd name="T1" fmla="*/ 9 h 13"/>
                  <a:gd name="T2" fmla="*/ 4 w 13"/>
                  <a:gd name="T3" fmla="*/ 13 h 13"/>
                  <a:gd name="T4" fmla="*/ 0 w 13"/>
                  <a:gd name="T5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0" y="9"/>
                    </a:moveTo>
                    <a:cubicBezTo>
                      <a:pt x="6" y="0"/>
                      <a:pt x="13" y="7"/>
                      <a:pt x="4" y="13"/>
                    </a:cubicBezTo>
                    <a:cubicBezTo>
                      <a:pt x="0" y="6"/>
                      <a:pt x="0" y="5"/>
                      <a:pt x="0" y="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7" name="Freeform 81"/>
              <p:cNvSpPr>
                <a:spLocks/>
              </p:cNvSpPr>
              <p:nvPr/>
            </p:nvSpPr>
            <p:spPr bwMode="auto">
              <a:xfrm>
                <a:off x="1294" y="1437"/>
                <a:ext cx="1003" cy="709"/>
              </a:xfrm>
              <a:custGeom>
                <a:avLst/>
                <a:gdLst>
                  <a:gd name="T0" fmla="*/ 812 w 812"/>
                  <a:gd name="T1" fmla="*/ 26 h 564"/>
                  <a:gd name="T2" fmla="*/ 778 w 812"/>
                  <a:gd name="T3" fmla="*/ 78 h 564"/>
                  <a:gd name="T4" fmla="*/ 748 w 812"/>
                  <a:gd name="T5" fmla="*/ 122 h 564"/>
                  <a:gd name="T6" fmla="*/ 722 w 812"/>
                  <a:gd name="T7" fmla="*/ 142 h 564"/>
                  <a:gd name="T8" fmla="*/ 634 w 812"/>
                  <a:gd name="T9" fmla="*/ 180 h 564"/>
                  <a:gd name="T10" fmla="*/ 632 w 812"/>
                  <a:gd name="T11" fmla="*/ 210 h 564"/>
                  <a:gd name="T12" fmla="*/ 604 w 812"/>
                  <a:gd name="T13" fmla="*/ 230 h 564"/>
                  <a:gd name="T14" fmla="*/ 620 w 812"/>
                  <a:gd name="T15" fmla="*/ 178 h 564"/>
                  <a:gd name="T16" fmla="*/ 576 w 812"/>
                  <a:gd name="T17" fmla="*/ 188 h 564"/>
                  <a:gd name="T18" fmla="*/ 556 w 812"/>
                  <a:gd name="T19" fmla="*/ 218 h 564"/>
                  <a:gd name="T20" fmla="*/ 596 w 812"/>
                  <a:gd name="T21" fmla="*/ 280 h 564"/>
                  <a:gd name="T22" fmla="*/ 594 w 812"/>
                  <a:gd name="T23" fmla="*/ 368 h 564"/>
                  <a:gd name="T24" fmla="*/ 542 w 812"/>
                  <a:gd name="T25" fmla="*/ 406 h 564"/>
                  <a:gd name="T26" fmla="*/ 522 w 812"/>
                  <a:gd name="T27" fmla="*/ 386 h 564"/>
                  <a:gd name="T28" fmla="*/ 482 w 812"/>
                  <a:gd name="T29" fmla="*/ 348 h 564"/>
                  <a:gd name="T30" fmla="*/ 462 w 812"/>
                  <a:gd name="T31" fmla="*/ 348 h 564"/>
                  <a:gd name="T32" fmla="*/ 450 w 812"/>
                  <a:gd name="T33" fmla="*/ 394 h 564"/>
                  <a:gd name="T34" fmla="*/ 500 w 812"/>
                  <a:gd name="T35" fmla="*/ 464 h 564"/>
                  <a:gd name="T36" fmla="*/ 510 w 812"/>
                  <a:gd name="T37" fmla="*/ 524 h 564"/>
                  <a:gd name="T38" fmla="*/ 526 w 812"/>
                  <a:gd name="T39" fmla="*/ 560 h 564"/>
                  <a:gd name="T40" fmla="*/ 492 w 812"/>
                  <a:gd name="T41" fmla="*/ 544 h 564"/>
                  <a:gd name="T42" fmla="*/ 470 w 812"/>
                  <a:gd name="T43" fmla="*/ 518 h 564"/>
                  <a:gd name="T44" fmla="*/ 422 w 812"/>
                  <a:gd name="T45" fmla="*/ 424 h 564"/>
                  <a:gd name="T46" fmla="*/ 426 w 812"/>
                  <a:gd name="T47" fmla="*/ 310 h 564"/>
                  <a:gd name="T48" fmla="*/ 422 w 812"/>
                  <a:gd name="T49" fmla="*/ 268 h 564"/>
                  <a:gd name="T50" fmla="*/ 412 w 812"/>
                  <a:gd name="T51" fmla="*/ 276 h 564"/>
                  <a:gd name="T52" fmla="*/ 386 w 812"/>
                  <a:gd name="T53" fmla="*/ 266 h 564"/>
                  <a:gd name="T54" fmla="*/ 360 w 812"/>
                  <a:gd name="T55" fmla="*/ 170 h 564"/>
                  <a:gd name="T56" fmla="*/ 330 w 812"/>
                  <a:gd name="T57" fmla="*/ 166 h 564"/>
                  <a:gd name="T58" fmla="*/ 288 w 812"/>
                  <a:gd name="T59" fmla="*/ 172 h 564"/>
                  <a:gd name="T60" fmla="*/ 242 w 812"/>
                  <a:gd name="T61" fmla="*/ 232 h 564"/>
                  <a:gd name="T62" fmla="*/ 196 w 812"/>
                  <a:gd name="T63" fmla="*/ 268 h 564"/>
                  <a:gd name="T64" fmla="*/ 184 w 812"/>
                  <a:gd name="T65" fmla="*/ 274 h 564"/>
                  <a:gd name="T66" fmla="*/ 160 w 812"/>
                  <a:gd name="T67" fmla="*/ 328 h 564"/>
                  <a:gd name="T68" fmla="*/ 152 w 812"/>
                  <a:gd name="T69" fmla="*/ 354 h 564"/>
                  <a:gd name="T70" fmla="*/ 128 w 812"/>
                  <a:gd name="T71" fmla="*/ 404 h 564"/>
                  <a:gd name="T72" fmla="*/ 94 w 812"/>
                  <a:gd name="T73" fmla="*/ 392 h 564"/>
                  <a:gd name="T74" fmla="*/ 66 w 812"/>
                  <a:gd name="T75" fmla="*/ 258 h 564"/>
                  <a:gd name="T76" fmla="*/ 72 w 812"/>
                  <a:gd name="T77" fmla="*/ 156 h 564"/>
                  <a:gd name="T78" fmla="*/ 44 w 812"/>
                  <a:gd name="T79" fmla="*/ 180 h 564"/>
                  <a:gd name="T80" fmla="*/ 20 w 812"/>
                  <a:gd name="T81" fmla="*/ 150 h 564"/>
                  <a:gd name="T82" fmla="*/ 24 w 812"/>
                  <a:gd name="T83" fmla="*/ 138 h 564"/>
                  <a:gd name="T84" fmla="*/ 0 w 812"/>
                  <a:gd name="T85" fmla="*/ 92 h 564"/>
                  <a:gd name="T86" fmla="*/ 798 w 812"/>
                  <a:gd name="T87" fmla="*/ 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12" h="564">
                    <a:moveTo>
                      <a:pt x="798" y="6"/>
                    </a:moveTo>
                    <a:cubicBezTo>
                      <a:pt x="801" y="15"/>
                      <a:pt x="809" y="16"/>
                      <a:pt x="812" y="26"/>
                    </a:cubicBezTo>
                    <a:cubicBezTo>
                      <a:pt x="809" y="36"/>
                      <a:pt x="801" y="41"/>
                      <a:pt x="796" y="50"/>
                    </a:cubicBezTo>
                    <a:cubicBezTo>
                      <a:pt x="791" y="61"/>
                      <a:pt x="788" y="71"/>
                      <a:pt x="778" y="78"/>
                    </a:cubicBezTo>
                    <a:cubicBezTo>
                      <a:pt x="773" y="85"/>
                      <a:pt x="771" y="88"/>
                      <a:pt x="774" y="96"/>
                    </a:cubicBezTo>
                    <a:cubicBezTo>
                      <a:pt x="767" y="107"/>
                      <a:pt x="758" y="114"/>
                      <a:pt x="748" y="122"/>
                    </a:cubicBezTo>
                    <a:cubicBezTo>
                      <a:pt x="744" y="125"/>
                      <a:pt x="736" y="130"/>
                      <a:pt x="736" y="130"/>
                    </a:cubicBezTo>
                    <a:cubicBezTo>
                      <a:pt x="740" y="141"/>
                      <a:pt x="731" y="140"/>
                      <a:pt x="722" y="142"/>
                    </a:cubicBezTo>
                    <a:cubicBezTo>
                      <a:pt x="716" y="148"/>
                      <a:pt x="712" y="151"/>
                      <a:pt x="704" y="154"/>
                    </a:cubicBezTo>
                    <a:cubicBezTo>
                      <a:pt x="686" y="150"/>
                      <a:pt x="650" y="169"/>
                      <a:pt x="634" y="180"/>
                    </a:cubicBezTo>
                    <a:cubicBezTo>
                      <a:pt x="636" y="189"/>
                      <a:pt x="631" y="193"/>
                      <a:pt x="640" y="196"/>
                    </a:cubicBezTo>
                    <a:cubicBezTo>
                      <a:pt x="643" y="205"/>
                      <a:pt x="640" y="207"/>
                      <a:pt x="632" y="210"/>
                    </a:cubicBezTo>
                    <a:cubicBezTo>
                      <a:pt x="626" y="219"/>
                      <a:pt x="623" y="226"/>
                      <a:pt x="614" y="232"/>
                    </a:cubicBezTo>
                    <a:cubicBezTo>
                      <a:pt x="611" y="231"/>
                      <a:pt x="606" y="233"/>
                      <a:pt x="604" y="230"/>
                    </a:cubicBezTo>
                    <a:cubicBezTo>
                      <a:pt x="599" y="220"/>
                      <a:pt x="610" y="199"/>
                      <a:pt x="620" y="196"/>
                    </a:cubicBezTo>
                    <a:cubicBezTo>
                      <a:pt x="623" y="187"/>
                      <a:pt x="617" y="187"/>
                      <a:pt x="620" y="178"/>
                    </a:cubicBezTo>
                    <a:cubicBezTo>
                      <a:pt x="617" y="164"/>
                      <a:pt x="609" y="168"/>
                      <a:pt x="598" y="172"/>
                    </a:cubicBezTo>
                    <a:cubicBezTo>
                      <a:pt x="592" y="180"/>
                      <a:pt x="585" y="185"/>
                      <a:pt x="576" y="188"/>
                    </a:cubicBezTo>
                    <a:cubicBezTo>
                      <a:pt x="572" y="194"/>
                      <a:pt x="568" y="200"/>
                      <a:pt x="564" y="206"/>
                    </a:cubicBezTo>
                    <a:cubicBezTo>
                      <a:pt x="561" y="210"/>
                      <a:pt x="556" y="218"/>
                      <a:pt x="556" y="218"/>
                    </a:cubicBezTo>
                    <a:cubicBezTo>
                      <a:pt x="558" y="234"/>
                      <a:pt x="559" y="243"/>
                      <a:pt x="572" y="252"/>
                    </a:cubicBezTo>
                    <a:cubicBezTo>
                      <a:pt x="579" y="262"/>
                      <a:pt x="586" y="273"/>
                      <a:pt x="596" y="280"/>
                    </a:cubicBezTo>
                    <a:cubicBezTo>
                      <a:pt x="598" y="286"/>
                      <a:pt x="602" y="298"/>
                      <a:pt x="602" y="298"/>
                    </a:cubicBezTo>
                    <a:cubicBezTo>
                      <a:pt x="601" y="308"/>
                      <a:pt x="599" y="361"/>
                      <a:pt x="594" y="368"/>
                    </a:cubicBezTo>
                    <a:cubicBezTo>
                      <a:pt x="590" y="374"/>
                      <a:pt x="576" y="378"/>
                      <a:pt x="570" y="382"/>
                    </a:cubicBezTo>
                    <a:cubicBezTo>
                      <a:pt x="563" y="393"/>
                      <a:pt x="550" y="396"/>
                      <a:pt x="542" y="406"/>
                    </a:cubicBezTo>
                    <a:cubicBezTo>
                      <a:pt x="536" y="413"/>
                      <a:pt x="539" y="417"/>
                      <a:pt x="530" y="420"/>
                    </a:cubicBezTo>
                    <a:cubicBezTo>
                      <a:pt x="526" y="408"/>
                      <a:pt x="538" y="391"/>
                      <a:pt x="522" y="386"/>
                    </a:cubicBezTo>
                    <a:cubicBezTo>
                      <a:pt x="516" y="377"/>
                      <a:pt x="510" y="364"/>
                      <a:pt x="502" y="356"/>
                    </a:cubicBezTo>
                    <a:cubicBezTo>
                      <a:pt x="497" y="341"/>
                      <a:pt x="505" y="360"/>
                      <a:pt x="482" y="348"/>
                    </a:cubicBezTo>
                    <a:cubicBezTo>
                      <a:pt x="478" y="346"/>
                      <a:pt x="478" y="339"/>
                      <a:pt x="474" y="336"/>
                    </a:cubicBezTo>
                    <a:cubicBezTo>
                      <a:pt x="470" y="323"/>
                      <a:pt x="466" y="342"/>
                      <a:pt x="462" y="348"/>
                    </a:cubicBezTo>
                    <a:cubicBezTo>
                      <a:pt x="460" y="358"/>
                      <a:pt x="456" y="363"/>
                      <a:pt x="454" y="374"/>
                    </a:cubicBezTo>
                    <a:cubicBezTo>
                      <a:pt x="457" y="383"/>
                      <a:pt x="455" y="387"/>
                      <a:pt x="450" y="394"/>
                    </a:cubicBezTo>
                    <a:cubicBezTo>
                      <a:pt x="454" y="399"/>
                      <a:pt x="464" y="411"/>
                      <a:pt x="466" y="418"/>
                    </a:cubicBezTo>
                    <a:cubicBezTo>
                      <a:pt x="474" y="443"/>
                      <a:pt x="472" y="458"/>
                      <a:pt x="500" y="464"/>
                    </a:cubicBezTo>
                    <a:cubicBezTo>
                      <a:pt x="507" y="469"/>
                      <a:pt x="510" y="474"/>
                      <a:pt x="516" y="480"/>
                    </a:cubicBezTo>
                    <a:cubicBezTo>
                      <a:pt x="511" y="494"/>
                      <a:pt x="513" y="509"/>
                      <a:pt x="510" y="524"/>
                    </a:cubicBezTo>
                    <a:cubicBezTo>
                      <a:pt x="512" y="537"/>
                      <a:pt x="511" y="541"/>
                      <a:pt x="522" y="548"/>
                    </a:cubicBezTo>
                    <a:cubicBezTo>
                      <a:pt x="523" y="552"/>
                      <a:pt x="525" y="556"/>
                      <a:pt x="526" y="560"/>
                    </a:cubicBezTo>
                    <a:cubicBezTo>
                      <a:pt x="527" y="564"/>
                      <a:pt x="514" y="556"/>
                      <a:pt x="514" y="556"/>
                    </a:cubicBezTo>
                    <a:cubicBezTo>
                      <a:pt x="502" y="564"/>
                      <a:pt x="501" y="551"/>
                      <a:pt x="492" y="544"/>
                    </a:cubicBezTo>
                    <a:cubicBezTo>
                      <a:pt x="488" y="541"/>
                      <a:pt x="480" y="536"/>
                      <a:pt x="480" y="536"/>
                    </a:cubicBezTo>
                    <a:cubicBezTo>
                      <a:pt x="471" y="522"/>
                      <a:pt x="474" y="529"/>
                      <a:pt x="470" y="518"/>
                    </a:cubicBezTo>
                    <a:cubicBezTo>
                      <a:pt x="467" y="491"/>
                      <a:pt x="461" y="446"/>
                      <a:pt x="436" y="430"/>
                    </a:cubicBezTo>
                    <a:cubicBezTo>
                      <a:pt x="428" y="433"/>
                      <a:pt x="425" y="433"/>
                      <a:pt x="422" y="424"/>
                    </a:cubicBezTo>
                    <a:cubicBezTo>
                      <a:pt x="427" y="404"/>
                      <a:pt x="432" y="383"/>
                      <a:pt x="438" y="364"/>
                    </a:cubicBezTo>
                    <a:cubicBezTo>
                      <a:pt x="436" y="343"/>
                      <a:pt x="431" y="330"/>
                      <a:pt x="426" y="310"/>
                    </a:cubicBezTo>
                    <a:cubicBezTo>
                      <a:pt x="429" y="302"/>
                      <a:pt x="425" y="300"/>
                      <a:pt x="422" y="292"/>
                    </a:cubicBezTo>
                    <a:cubicBezTo>
                      <a:pt x="424" y="282"/>
                      <a:pt x="428" y="277"/>
                      <a:pt x="422" y="268"/>
                    </a:cubicBezTo>
                    <a:cubicBezTo>
                      <a:pt x="420" y="269"/>
                      <a:pt x="418" y="269"/>
                      <a:pt x="416" y="270"/>
                    </a:cubicBezTo>
                    <a:cubicBezTo>
                      <a:pt x="414" y="272"/>
                      <a:pt x="414" y="275"/>
                      <a:pt x="412" y="276"/>
                    </a:cubicBezTo>
                    <a:cubicBezTo>
                      <a:pt x="408" y="278"/>
                      <a:pt x="400" y="280"/>
                      <a:pt x="400" y="280"/>
                    </a:cubicBezTo>
                    <a:cubicBezTo>
                      <a:pt x="394" y="274"/>
                      <a:pt x="389" y="274"/>
                      <a:pt x="386" y="266"/>
                    </a:cubicBezTo>
                    <a:cubicBezTo>
                      <a:pt x="391" y="251"/>
                      <a:pt x="379" y="206"/>
                      <a:pt x="364" y="196"/>
                    </a:cubicBezTo>
                    <a:cubicBezTo>
                      <a:pt x="357" y="186"/>
                      <a:pt x="358" y="182"/>
                      <a:pt x="360" y="170"/>
                    </a:cubicBezTo>
                    <a:cubicBezTo>
                      <a:pt x="358" y="160"/>
                      <a:pt x="356" y="147"/>
                      <a:pt x="346" y="144"/>
                    </a:cubicBezTo>
                    <a:cubicBezTo>
                      <a:pt x="343" y="154"/>
                      <a:pt x="338" y="160"/>
                      <a:pt x="330" y="166"/>
                    </a:cubicBezTo>
                    <a:cubicBezTo>
                      <a:pt x="323" y="164"/>
                      <a:pt x="308" y="160"/>
                      <a:pt x="308" y="160"/>
                    </a:cubicBezTo>
                    <a:cubicBezTo>
                      <a:pt x="296" y="162"/>
                      <a:pt x="297" y="166"/>
                      <a:pt x="288" y="172"/>
                    </a:cubicBezTo>
                    <a:cubicBezTo>
                      <a:pt x="284" y="185"/>
                      <a:pt x="282" y="191"/>
                      <a:pt x="268" y="196"/>
                    </a:cubicBezTo>
                    <a:cubicBezTo>
                      <a:pt x="264" y="200"/>
                      <a:pt x="243" y="231"/>
                      <a:pt x="242" y="232"/>
                    </a:cubicBezTo>
                    <a:cubicBezTo>
                      <a:pt x="231" y="239"/>
                      <a:pt x="215" y="247"/>
                      <a:pt x="206" y="256"/>
                    </a:cubicBezTo>
                    <a:cubicBezTo>
                      <a:pt x="202" y="260"/>
                      <a:pt x="200" y="265"/>
                      <a:pt x="196" y="268"/>
                    </a:cubicBezTo>
                    <a:cubicBezTo>
                      <a:pt x="194" y="269"/>
                      <a:pt x="192" y="269"/>
                      <a:pt x="190" y="270"/>
                    </a:cubicBezTo>
                    <a:cubicBezTo>
                      <a:pt x="188" y="271"/>
                      <a:pt x="186" y="272"/>
                      <a:pt x="184" y="274"/>
                    </a:cubicBezTo>
                    <a:cubicBezTo>
                      <a:pt x="180" y="278"/>
                      <a:pt x="172" y="286"/>
                      <a:pt x="172" y="286"/>
                    </a:cubicBezTo>
                    <a:cubicBezTo>
                      <a:pt x="167" y="300"/>
                      <a:pt x="165" y="314"/>
                      <a:pt x="160" y="328"/>
                    </a:cubicBezTo>
                    <a:cubicBezTo>
                      <a:pt x="158" y="335"/>
                      <a:pt x="156" y="341"/>
                      <a:pt x="154" y="348"/>
                    </a:cubicBezTo>
                    <a:cubicBezTo>
                      <a:pt x="153" y="350"/>
                      <a:pt x="152" y="354"/>
                      <a:pt x="152" y="354"/>
                    </a:cubicBezTo>
                    <a:cubicBezTo>
                      <a:pt x="152" y="359"/>
                      <a:pt x="156" y="384"/>
                      <a:pt x="146" y="392"/>
                    </a:cubicBezTo>
                    <a:cubicBezTo>
                      <a:pt x="141" y="397"/>
                      <a:pt x="128" y="404"/>
                      <a:pt x="128" y="404"/>
                    </a:cubicBezTo>
                    <a:cubicBezTo>
                      <a:pt x="125" y="412"/>
                      <a:pt x="122" y="421"/>
                      <a:pt x="114" y="424"/>
                    </a:cubicBezTo>
                    <a:cubicBezTo>
                      <a:pt x="100" y="419"/>
                      <a:pt x="97" y="405"/>
                      <a:pt x="94" y="392"/>
                    </a:cubicBezTo>
                    <a:cubicBezTo>
                      <a:pt x="86" y="362"/>
                      <a:pt x="82" y="332"/>
                      <a:pt x="72" y="302"/>
                    </a:cubicBezTo>
                    <a:cubicBezTo>
                      <a:pt x="71" y="281"/>
                      <a:pt x="70" y="275"/>
                      <a:pt x="66" y="258"/>
                    </a:cubicBezTo>
                    <a:cubicBezTo>
                      <a:pt x="66" y="251"/>
                      <a:pt x="68" y="219"/>
                      <a:pt x="64" y="208"/>
                    </a:cubicBezTo>
                    <a:cubicBezTo>
                      <a:pt x="70" y="191"/>
                      <a:pt x="66" y="173"/>
                      <a:pt x="72" y="156"/>
                    </a:cubicBezTo>
                    <a:cubicBezTo>
                      <a:pt x="66" y="139"/>
                      <a:pt x="60" y="168"/>
                      <a:pt x="56" y="172"/>
                    </a:cubicBezTo>
                    <a:cubicBezTo>
                      <a:pt x="53" y="175"/>
                      <a:pt x="44" y="180"/>
                      <a:pt x="44" y="180"/>
                    </a:cubicBezTo>
                    <a:cubicBezTo>
                      <a:pt x="35" y="177"/>
                      <a:pt x="28" y="173"/>
                      <a:pt x="24" y="162"/>
                    </a:cubicBezTo>
                    <a:cubicBezTo>
                      <a:pt x="23" y="158"/>
                      <a:pt x="20" y="150"/>
                      <a:pt x="20" y="150"/>
                    </a:cubicBezTo>
                    <a:cubicBezTo>
                      <a:pt x="30" y="148"/>
                      <a:pt x="30" y="143"/>
                      <a:pt x="38" y="138"/>
                    </a:cubicBezTo>
                    <a:cubicBezTo>
                      <a:pt x="35" y="128"/>
                      <a:pt x="31" y="133"/>
                      <a:pt x="24" y="138"/>
                    </a:cubicBezTo>
                    <a:cubicBezTo>
                      <a:pt x="15" y="135"/>
                      <a:pt x="15" y="132"/>
                      <a:pt x="18" y="124"/>
                    </a:cubicBezTo>
                    <a:cubicBezTo>
                      <a:pt x="11" y="114"/>
                      <a:pt x="9" y="101"/>
                      <a:pt x="0" y="92"/>
                    </a:cubicBezTo>
                    <a:lnTo>
                      <a:pt x="76" y="0"/>
                    </a:lnTo>
                    <a:lnTo>
                      <a:pt x="798" y="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8" name="Freeform 82"/>
              <p:cNvSpPr>
                <a:spLocks/>
              </p:cNvSpPr>
              <p:nvPr/>
            </p:nvSpPr>
            <p:spPr bwMode="auto">
              <a:xfrm>
                <a:off x="1470" y="1926"/>
                <a:ext cx="54" cy="107"/>
              </a:xfrm>
              <a:custGeom>
                <a:avLst/>
                <a:gdLst>
                  <a:gd name="T0" fmla="*/ 7 w 43"/>
                  <a:gd name="T1" fmla="*/ 11 h 85"/>
                  <a:gd name="T2" fmla="*/ 17 w 43"/>
                  <a:gd name="T3" fmla="*/ 3 h 85"/>
                  <a:gd name="T4" fmla="*/ 37 w 43"/>
                  <a:gd name="T5" fmla="*/ 33 h 85"/>
                  <a:gd name="T6" fmla="*/ 19 w 43"/>
                  <a:gd name="T7" fmla="*/ 85 h 85"/>
                  <a:gd name="T8" fmla="*/ 1 w 43"/>
                  <a:gd name="T9" fmla="*/ 69 h 85"/>
                  <a:gd name="T10" fmla="*/ 7 w 43"/>
                  <a:gd name="T11" fmla="*/ 1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85">
                    <a:moveTo>
                      <a:pt x="7" y="11"/>
                    </a:moveTo>
                    <a:cubicBezTo>
                      <a:pt x="4" y="2"/>
                      <a:pt x="9" y="0"/>
                      <a:pt x="17" y="3"/>
                    </a:cubicBezTo>
                    <a:cubicBezTo>
                      <a:pt x="24" y="13"/>
                      <a:pt x="28" y="24"/>
                      <a:pt x="37" y="33"/>
                    </a:cubicBezTo>
                    <a:cubicBezTo>
                      <a:pt x="43" y="52"/>
                      <a:pt x="40" y="78"/>
                      <a:pt x="19" y="85"/>
                    </a:cubicBezTo>
                    <a:cubicBezTo>
                      <a:pt x="6" y="81"/>
                      <a:pt x="5" y="81"/>
                      <a:pt x="1" y="69"/>
                    </a:cubicBezTo>
                    <a:cubicBezTo>
                      <a:pt x="2" y="66"/>
                      <a:pt x="0" y="4"/>
                      <a:pt x="7" y="1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99" name="Freeform 83"/>
              <p:cNvSpPr>
                <a:spLocks/>
              </p:cNvSpPr>
              <p:nvPr/>
            </p:nvSpPr>
            <p:spPr bwMode="auto">
              <a:xfrm>
                <a:off x="2239" y="1555"/>
                <a:ext cx="55" cy="93"/>
              </a:xfrm>
              <a:custGeom>
                <a:avLst/>
                <a:gdLst>
                  <a:gd name="T0" fmla="*/ 13 w 44"/>
                  <a:gd name="T1" fmla="*/ 28 h 74"/>
                  <a:gd name="T2" fmla="*/ 29 w 44"/>
                  <a:gd name="T3" fmla="*/ 2 h 74"/>
                  <a:gd name="T4" fmla="*/ 43 w 44"/>
                  <a:gd name="T5" fmla="*/ 4 h 74"/>
                  <a:gd name="T6" fmla="*/ 39 w 44"/>
                  <a:gd name="T7" fmla="*/ 26 h 74"/>
                  <a:gd name="T8" fmla="*/ 13 w 44"/>
                  <a:gd name="T9" fmla="*/ 74 h 74"/>
                  <a:gd name="T10" fmla="*/ 7 w 44"/>
                  <a:gd name="T11" fmla="*/ 60 h 74"/>
                  <a:gd name="T12" fmla="*/ 3 w 44"/>
                  <a:gd name="T13" fmla="*/ 36 h 74"/>
                  <a:gd name="T14" fmla="*/ 13 w 44"/>
                  <a:gd name="T15" fmla="*/ 2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4">
                    <a:moveTo>
                      <a:pt x="13" y="28"/>
                    </a:moveTo>
                    <a:cubicBezTo>
                      <a:pt x="15" y="13"/>
                      <a:pt x="14" y="7"/>
                      <a:pt x="29" y="2"/>
                    </a:cubicBezTo>
                    <a:cubicBezTo>
                      <a:pt x="34" y="3"/>
                      <a:pt x="40" y="0"/>
                      <a:pt x="43" y="4"/>
                    </a:cubicBezTo>
                    <a:cubicBezTo>
                      <a:pt x="44" y="6"/>
                      <a:pt x="41" y="21"/>
                      <a:pt x="39" y="26"/>
                    </a:cubicBezTo>
                    <a:cubicBezTo>
                      <a:pt x="31" y="43"/>
                      <a:pt x="30" y="63"/>
                      <a:pt x="13" y="74"/>
                    </a:cubicBezTo>
                    <a:cubicBezTo>
                      <a:pt x="4" y="71"/>
                      <a:pt x="4" y="68"/>
                      <a:pt x="7" y="60"/>
                    </a:cubicBezTo>
                    <a:cubicBezTo>
                      <a:pt x="5" y="50"/>
                      <a:pt x="0" y="46"/>
                      <a:pt x="3" y="36"/>
                    </a:cubicBezTo>
                    <a:cubicBezTo>
                      <a:pt x="4" y="32"/>
                      <a:pt x="8" y="23"/>
                      <a:pt x="13" y="2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0" name="Freeform 84"/>
              <p:cNvSpPr>
                <a:spLocks/>
              </p:cNvSpPr>
              <p:nvPr/>
            </p:nvSpPr>
            <p:spPr bwMode="auto">
              <a:xfrm>
                <a:off x="2388" y="1512"/>
                <a:ext cx="24" cy="38"/>
              </a:xfrm>
              <a:custGeom>
                <a:avLst/>
                <a:gdLst>
                  <a:gd name="T0" fmla="*/ 7 w 20"/>
                  <a:gd name="T1" fmla="*/ 16 h 30"/>
                  <a:gd name="T2" fmla="*/ 5 w 20"/>
                  <a:gd name="T3" fmla="*/ 30 h 30"/>
                  <a:gd name="T4" fmla="*/ 7 w 20"/>
                  <a:gd name="T5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0">
                    <a:moveTo>
                      <a:pt x="7" y="16"/>
                    </a:moveTo>
                    <a:cubicBezTo>
                      <a:pt x="18" y="0"/>
                      <a:pt x="20" y="20"/>
                      <a:pt x="5" y="30"/>
                    </a:cubicBezTo>
                    <a:cubicBezTo>
                      <a:pt x="0" y="23"/>
                      <a:pt x="1" y="22"/>
                      <a:pt x="7" y="1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1" name="Freeform 85"/>
              <p:cNvSpPr>
                <a:spLocks/>
              </p:cNvSpPr>
              <p:nvPr/>
            </p:nvSpPr>
            <p:spPr bwMode="auto">
              <a:xfrm>
                <a:off x="-306" y="1167"/>
                <a:ext cx="1255" cy="1752"/>
              </a:xfrm>
              <a:custGeom>
                <a:avLst/>
                <a:gdLst>
                  <a:gd name="T0" fmla="*/ 804 w 1015"/>
                  <a:gd name="T1" fmla="*/ 1204 h 1392"/>
                  <a:gd name="T2" fmla="*/ 836 w 1015"/>
                  <a:gd name="T3" fmla="*/ 1300 h 1392"/>
                  <a:gd name="T4" fmla="*/ 820 w 1015"/>
                  <a:gd name="T5" fmla="*/ 1360 h 1392"/>
                  <a:gd name="T6" fmla="*/ 716 w 1015"/>
                  <a:gd name="T7" fmla="*/ 880 h 1392"/>
                  <a:gd name="T8" fmla="*/ 724 w 1015"/>
                  <a:gd name="T9" fmla="*/ 856 h 1392"/>
                  <a:gd name="T10" fmla="*/ 744 w 1015"/>
                  <a:gd name="T11" fmla="*/ 784 h 1392"/>
                  <a:gd name="T12" fmla="*/ 460 w 1015"/>
                  <a:gd name="T13" fmla="*/ 544 h 1392"/>
                  <a:gd name="T14" fmla="*/ 420 w 1015"/>
                  <a:gd name="T15" fmla="*/ 656 h 1392"/>
                  <a:gd name="T16" fmla="*/ 444 w 1015"/>
                  <a:gd name="T17" fmla="*/ 1164 h 1392"/>
                  <a:gd name="T18" fmla="*/ 444 w 1015"/>
                  <a:gd name="T19" fmla="*/ 1080 h 1392"/>
                  <a:gd name="T20" fmla="*/ 452 w 1015"/>
                  <a:gd name="T21" fmla="*/ 1016 h 1392"/>
                  <a:gd name="T22" fmla="*/ 376 w 1015"/>
                  <a:gd name="T23" fmla="*/ 856 h 1392"/>
                  <a:gd name="T24" fmla="*/ 352 w 1015"/>
                  <a:gd name="T25" fmla="*/ 820 h 1392"/>
                  <a:gd name="T26" fmla="*/ 372 w 1015"/>
                  <a:gd name="T27" fmla="*/ 760 h 1392"/>
                  <a:gd name="T28" fmla="*/ 376 w 1015"/>
                  <a:gd name="T29" fmla="*/ 724 h 1392"/>
                  <a:gd name="T30" fmla="*/ 308 w 1015"/>
                  <a:gd name="T31" fmla="*/ 692 h 1392"/>
                  <a:gd name="T32" fmla="*/ 232 w 1015"/>
                  <a:gd name="T33" fmla="*/ 668 h 1392"/>
                  <a:gd name="T34" fmla="*/ 212 w 1015"/>
                  <a:gd name="T35" fmla="*/ 684 h 1392"/>
                  <a:gd name="T36" fmla="*/ 140 w 1015"/>
                  <a:gd name="T37" fmla="*/ 684 h 1392"/>
                  <a:gd name="T38" fmla="*/ 52 w 1015"/>
                  <a:gd name="T39" fmla="*/ 640 h 1392"/>
                  <a:gd name="T40" fmla="*/ 28 w 1015"/>
                  <a:gd name="T41" fmla="*/ 568 h 1392"/>
                  <a:gd name="T42" fmla="*/ 8 w 1015"/>
                  <a:gd name="T43" fmla="*/ 524 h 1392"/>
                  <a:gd name="T44" fmla="*/ 20 w 1015"/>
                  <a:gd name="T45" fmla="*/ 460 h 1392"/>
                  <a:gd name="T46" fmla="*/ 44 w 1015"/>
                  <a:gd name="T47" fmla="*/ 380 h 1392"/>
                  <a:gd name="T48" fmla="*/ 64 w 1015"/>
                  <a:gd name="T49" fmla="*/ 320 h 1392"/>
                  <a:gd name="T50" fmla="*/ 100 w 1015"/>
                  <a:gd name="T51" fmla="*/ 256 h 1392"/>
                  <a:gd name="T52" fmla="*/ 168 w 1015"/>
                  <a:gd name="T53" fmla="*/ 188 h 1392"/>
                  <a:gd name="T54" fmla="*/ 280 w 1015"/>
                  <a:gd name="T55" fmla="*/ 88 h 1392"/>
                  <a:gd name="T56" fmla="*/ 340 w 1015"/>
                  <a:gd name="T57" fmla="*/ 48 h 1392"/>
                  <a:gd name="T58" fmla="*/ 476 w 1015"/>
                  <a:gd name="T59" fmla="*/ 8 h 1392"/>
                  <a:gd name="T60" fmla="*/ 568 w 1015"/>
                  <a:gd name="T61" fmla="*/ 8 h 1392"/>
                  <a:gd name="T62" fmla="*/ 596 w 1015"/>
                  <a:gd name="T63" fmla="*/ 56 h 1392"/>
                  <a:gd name="T64" fmla="*/ 612 w 1015"/>
                  <a:gd name="T65" fmla="*/ 104 h 1392"/>
                  <a:gd name="T66" fmla="*/ 696 w 1015"/>
                  <a:gd name="T67" fmla="*/ 108 h 1392"/>
                  <a:gd name="T68" fmla="*/ 776 w 1015"/>
                  <a:gd name="T69" fmla="*/ 152 h 1392"/>
                  <a:gd name="T70" fmla="*/ 836 w 1015"/>
                  <a:gd name="T71" fmla="*/ 160 h 1392"/>
                  <a:gd name="T72" fmla="*/ 824 w 1015"/>
                  <a:gd name="T73" fmla="*/ 208 h 1392"/>
                  <a:gd name="T74" fmla="*/ 836 w 1015"/>
                  <a:gd name="T75" fmla="*/ 416 h 1392"/>
                  <a:gd name="T76" fmla="*/ 856 w 1015"/>
                  <a:gd name="T77" fmla="*/ 492 h 1392"/>
                  <a:gd name="T78" fmla="*/ 920 w 1015"/>
                  <a:gd name="T79" fmla="*/ 588 h 1392"/>
                  <a:gd name="T80" fmla="*/ 1000 w 1015"/>
                  <a:gd name="T81" fmla="*/ 556 h 1392"/>
                  <a:gd name="T82" fmla="*/ 1000 w 1015"/>
                  <a:gd name="T83" fmla="*/ 620 h 1392"/>
                  <a:gd name="T84" fmla="*/ 924 w 1015"/>
                  <a:gd name="T85" fmla="*/ 748 h 1392"/>
                  <a:gd name="T86" fmla="*/ 844 w 1015"/>
                  <a:gd name="T87" fmla="*/ 832 h 1392"/>
                  <a:gd name="T88" fmla="*/ 820 w 1015"/>
                  <a:gd name="T89" fmla="*/ 940 h 1392"/>
                  <a:gd name="T90" fmla="*/ 856 w 1015"/>
                  <a:gd name="T91" fmla="*/ 1040 h 1392"/>
                  <a:gd name="T92" fmla="*/ 868 w 1015"/>
                  <a:gd name="T93" fmla="*/ 1076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5" h="1392">
                    <a:moveTo>
                      <a:pt x="824" y="1168"/>
                    </a:moveTo>
                    <a:lnTo>
                      <a:pt x="804" y="1204"/>
                    </a:lnTo>
                    <a:lnTo>
                      <a:pt x="816" y="1252"/>
                    </a:lnTo>
                    <a:lnTo>
                      <a:pt x="836" y="1300"/>
                    </a:lnTo>
                    <a:lnTo>
                      <a:pt x="816" y="1324"/>
                    </a:lnTo>
                    <a:lnTo>
                      <a:pt x="820" y="1360"/>
                    </a:lnTo>
                    <a:lnTo>
                      <a:pt x="820" y="1392"/>
                    </a:lnTo>
                    <a:lnTo>
                      <a:pt x="716" y="880"/>
                    </a:lnTo>
                    <a:lnTo>
                      <a:pt x="704" y="852"/>
                    </a:lnTo>
                    <a:lnTo>
                      <a:pt x="724" y="856"/>
                    </a:lnTo>
                    <a:lnTo>
                      <a:pt x="736" y="836"/>
                    </a:lnTo>
                    <a:lnTo>
                      <a:pt x="744" y="784"/>
                    </a:lnTo>
                    <a:lnTo>
                      <a:pt x="744" y="704"/>
                    </a:lnTo>
                    <a:lnTo>
                      <a:pt x="460" y="544"/>
                    </a:lnTo>
                    <a:lnTo>
                      <a:pt x="440" y="584"/>
                    </a:lnTo>
                    <a:lnTo>
                      <a:pt x="420" y="656"/>
                    </a:lnTo>
                    <a:lnTo>
                      <a:pt x="608" y="1168"/>
                    </a:lnTo>
                    <a:lnTo>
                      <a:pt x="444" y="1164"/>
                    </a:lnTo>
                    <a:lnTo>
                      <a:pt x="444" y="1112"/>
                    </a:lnTo>
                    <a:lnTo>
                      <a:pt x="444" y="1080"/>
                    </a:lnTo>
                    <a:lnTo>
                      <a:pt x="452" y="1048"/>
                    </a:lnTo>
                    <a:lnTo>
                      <a:pt x="452" y="1016"/>
                    </a:lnTo>
                    <a:cubicBezTo>
                      <a:pt x="423" y="987"/>
                      <a:pt x="441" y="967"/>
                      <a:pt x="420" y="936"/>
                    </a:cubicBezTo>
                    <a:cubicBezTo>
                      <a:pt x="411" y="901"/>
                      <a:pt x="397" y="887"/>
                      <a:pt x="376" y="856"/>
                    </a:cubicBezTo>
                    <a:cubicBezTo>
                      <a:pt x="371" y="848"/>
                      <a:pt x="365" y="840"/>
                      <a:pt x="360" y="832"/>
                    </a:cubicBezTo>
                    <a:lnTo>
                      <a:pt x="352" y="820"/>
                    </a:lnTo>
                    <a:cubicBezTo>
                      <a:pt x="352" y="820"/>
                      <a:pt x="364" y="784"/>
                      <a:pt x="364" y="784"/>
                    </a:cubicBezTo>
                    <a:cubicBezTo>
                      <a:pt x="367" y="776"/>
                      <a:pt x="372" y="760"/>
                      <a:pt x="372" y="760"/>
                    </a:cubicBezTo>
                    <a:cubicBezTo>
                      <a:pt x="371" y="756"/>
                      <a:pt x="368" y="752"/>
                      <a:pt x="368" y="748"/>
                    </a:cubicBezTo>
                    <a:cubicBezTo>
                      <a:pt x="369" y="740"/>
                      <a:pt x="376" y="724"/>
                      <a:pt x="376" y="724"/>
                    </a:cubicBezTo>
                    <a:cubicBezTo>
                      <a:pt x="361" y="701"/>
                      <a:pt x="352" y="704"/>
                      <a:pt x="328" y="712"/>
                    </a:cubicBezTo>
                    <a:cubicBezTo>
                      <a:pt x="323" y="704"/>
                      <a:pt x="313" y="700"/>
                      <a:pt x="308" y="692"/>
                    </a:cubicBezTo>
                    <a:cubicBezTo>
                      <a:pt x="275" y="640"/>
                      <a:pt x="321" y="689"/>
                      <a:pt x="288" y="656"/>
                    </a:cubicBezTo>
                    <a:cubicBezTo>
                      <a:pt x="248" y="661"/>
                      <a:pt x="266" y="657"/>
                      <a:pt x="232" y="668"/>
                    </a:cubicBezTo>
                    <a:cubicBezTo>
                      <a:pt x="228" y="669"/>
                      <a:pt x="220" y="672"/>
                      <a:pt x="220" y="672"/>
                    </a:cubicBezTo>
                    <a:cubicBezTo>
                      <a:pt x="217" y="676"/>
                      <a:pt x="216" y="681"/>
                      <a:pt x="212" y="684"/>
                    </a:cubicBezTo>
                    <a:cubicBezTo>
                      <a:pt x="205" y="688"/>
                      <a:pt x="188" y="692"/>
                      <a:pt x="188" y="692"/>
                    </a:cubicBezTo>
                    <a:cubicBezTo>
                      <a:pt x="157" y="671"/>
                      <a:pt x="173" y="673"/>
                      <a:pt x="140" y="684"/>
                    </a:cubicBezTo>
                    <a:cubicBezTo>
                      <a:pt x="132" y="687"/>
                      <a:pt x="116" y="692"/>
                      <a:pt x="116" y="692"/>
                    </a:cubicBezTo>
                    <a:cubicBezTo>
                      <a:pt x="93" y="727"/>
                      <a:pt x="68" y="656"/>
                      <a:pt x="52" y="640"/>
                    </a:cubicBezTo>
                    <a:cubicBezTo>
                      <a:pt x="47" y="625"/>
                      <a:pt x="35" y="607"/>
                      <a:pt x="32" y="592"/>
                    </a:cubicBezTo>
                    <a:cubicBezTo>
                      <a:pt x="30" y="584"/>
                      <a:pt x="32" y="575"/>
                      <a:pt x="28" y="568"/>
                    </a:cubicBezTo>
                    <a:cubicBezTo>
                      <a:pt x="26" y="564"/>
                      <a:pt x="20" y="563"/>
                      <a:pt x="16" y="560"/>
                    </a:cubicBezTo>
                    <a:cubicBezTo>
                      <a:pt x="5" y="526"/>
                      <a:pt x="22" y="580"/>
                      <a:pt x="8" y="524"/>
                    </a:cubicBezTo>
                    <a:cubicBezTo>
                      <a:pt x="6" y="516"/>
                      <a:pt x="0" y="500"/>
                      <a:pt x="0" y="500"/>
                    </a:cubicBezTo>
                    <a:cubicBezTo>
                      <a:pt x="4" y="480"/>
                      <a:pt x="3" y="471"/>
                      <a:pt x="20" y="460"/>
                    </a:cubicBezTo>
                    <a:cubicBezTo>
                      <a:pt x="30" y="420"/>
                      <a:pt x="25" y="438"/>
                      <a:pt x="36" y="404"/>
                    </a:cubicBezTo>
                    <a:cubicBezTo>
                      <a:pt x="39" y="396"/>
                      <a:pt x="44" y="380"/>
                      <a:pt x="44" y="380"/>
                    </a:cubicBezTo>
                    <a:cubicBezTo>
                      <a:pt x="39" y="365"/>
                      <a:pt x="36" y="363"/>
                      <a:pt x="48" y="344"/>
                    </a:cubicBezTo>
                    <a:cubicBezTo>
                      <a:pt x="53" y="336"/>
                      <a:pt x="64" y="320"/>
                      <a:pt x="64" y="320"/>
                    </a:cubicBezTo>
                    <a:cubicBezTo>
                      <a:pt x="55" y="294"/>
                      <a:pt x="53" y="290"/>
                      <a:pt x="76" y="272"/>
                    </a:cubicBezTo>
                    <a:cubicBezTo>
                      <a:pt x="84" y="266"/>
                      <a:pt x="100" y="256"/>
                      <a:pt x="100" y="256"/>
                    </a:cubicBezTo>
                    <a:cubicBezTo>
                      <a:pt x="108" y="245"/>
                      <a:pt x="112" y="231"/>
                      <a:pt x="120" y="220"/>
                    </a:cubicBezTo>
                    <a:cubicBezTo>
                      <a:pt x="132" y="203"/>
                      <a:pt x="152" y="199"/>
                      <a:pt x="168" y="188"/>
                    </a:cubicBezTo>
                    <a:cubicBezTo>
                      <a:pt x="186" y="162"/>
                      <a:pt x="222" y="145"/>
                      <a:pt x="248" y="128"/>
                    </a:cubicBezTo>
                    <a:cubicBezTo>
                      <a:pt x="259" y="111"/>
                      <a:pt x="260" y="95"/>
                      <a:pt x="280" y="88"/>
                    </a:cubicBezTo>
                    <a:cubicBezTo>
                      <a:pt x="294" y="74"/>
                      <a:pt x="310" y="68"/>
                      <a:pt x="328" y="56"/>
                    </a:cubicBezTo>
                    <a:cubicBezTo>
                      <a:pt x="332" y="53"/>
                      <a:pt x="340" y="48"/>
                      <a:pt x="340" y="48"/>
                    </a:cubicBezTo>
                    <a:cubicBezTo>
                      <a:pt x="352" y="30"/>
                      <a:pt x="364" y="19"/>
                      <a:pt x="384" y="12"/>
                    </a:cubicBezTo>
                    <a:cubicBezTo>
                      <a:pt x="400" y="59"/>
                      <a:pt x="448" y="11"/>
                      <a:pt x="476" y="8"/>
                    </a:cubicBezTo>
                    <a:cubicBezTo>
                      <a:pt x="497" y="6"/>
                      <a:pt x="519" y="5"/>
                      <a:pt x="540" y="4"/>
                    </a:cubicBezTo>
                    <a:cubicBezTo>
                      <a:pt x="549" y="5"/>
                      <a:pt x="559" y="9"/>
                      <a:pt x="568" y="8"/>
                    </a:cubicBezTo>
                    <a:cubicBezTo>
                      <a:pt x="576" y="7"/>
                      <a:pt x="592" y="0"/>
                      <a:pt x="592" y="0"/>
                    </a:cubicBezTo>
                    <a:cubicBezTo>
                      <a:pt x="617" y="16"/>
                      <a:pt x="604" y="31"/>
                      <a:pt x="596" y="56"/>
                    </a:cubicBezTo>
                    <a:cubicBezTo>
                      <a:pt x="593" y="64"/>
                      <a:pt x="572" y="64"/>
                      <a:pt x="572" y="64"/>
                    </a:cubicBezTo>
                    <a:cubicBezTo>
                      <a:pt x="564" y="89"/>
                      <a:pt x="592" y="97"/>
                      <a:pt x="612" y="104"/>
                    </a:cubicBezTo>
                    <a:cubicBezTo>
                      <a:pt x="623" y="136"/>
                      <a:pt x="626" y="149"/>
                      <a:pt x="660" y="160"/>
                    </a:cubicBezTo>
                    <a:cubicBezTo>
                      <a:pt x="686" y="134"/>
                      <a:pt x="647" y="124"/>
                      <a:pt x="696" y="108"/>
                    </a:cubicBezTo>
                    <a:cubicBezTo>
                      <a:pt x="717" y="115"/>
                      <a:pt x="722" y="132"/>
                      <a:pt x="740" y="140"/>
                    </a:cubicBezTo>
                    <a:cubicBezTo>
                      <a:pt x="752" y="145"/>
                      <a:pt x="764" y="148"/>
                      <a:pt x="776" y="152"/>
                    </a:cubicBezTo>
                    <a:cubicBezTo>
                      <a:pt x="780" y="153"/>
                      <a:pt x="788" y="156"/>
                      <a:pt x="788" y="156"/>
                    </a:cubicBezTo>
                    <a:cubicBezTo>
                      <a:pt x="814" y="147"/>
                      <a:pt x="814" y="145"/>
                      <a:pt x="836" y="160"/>
                    </a:cubicBezTo>
                    <a:cubicBezTo>
                      <a:pt x="843" y="180"/>
                      <a:pt x="841" y="164"/>
                      <a:pt x="832" y="184"/>
                    </a:cubicBezTo>
                    <a:cubicBezTo>
                      <a:pt x="829" y="192"/>
                      <a:pt x="824" y="208"/>
                      <a:pt x="824" y="208"/>
                    </a:cubicBezTo>
                    <a:cubicBezTo>
                      <a:pt x="828" y="250"/>
                      <a:pt x="827" y="319"/>
                      <a:pt x="852" y="356"/>
                    </a:cubicBezTo>
                    <a:cubicBezTo>
                      <a:pt x="845" y="376"/>
                      <a:pt x="840" y="395"/>
                      <a:pt x="836" y="416"/>
                    </a:cubicBezTo>
                    <a:cubicBezTo>
                      <a:pt x="840" y="431"/>
                      <a:pt x="847" y="441"/>
                      <a:pt x="852" y="456"/>
                    </a:cubicBezTo>
                    <a:cubicBezTo>
                      <a:pt x="853" y="468"/>
                      <a:pt x="852" y="481"/>
                      <a:pt x="856" y="492"/>
                    </a:cubicBezTo>
                    <a:cubicBezTo>
                      <a:pt x="858" y="498"/>
                      <a:pt x="885" y="515"/>
                      <a:pt x="892" y="536"/>
                    </a:cubicBezTo>
                    <a:cubicBezTo>
                      <a:pt x="884" y="559"/>
                      <a:pt x="898" y="581"/>
                      <a:pt x="920" y="588"/>
                    </a:cubicBezTo>
                    <a:cubicBezTo>
                      <a:pt x="938" y="582"/>
                      <a:pt x="949" y="584"/>
                      <a:pt x="960" y="568"/>
                    </a:cubicBezTo>
                    <a:cubicBezTo>
                      <a:pt x="982" y="572"/>
                      <a:pt x="987" y="575"/>
                      <a:pt x="1000" y="556"/>
                    </a:cubicBezTo>
                    <a:cubicBezTo>
                      <a:pt x="1004" y="557"/>
                      <a:pt x="1011" y="556"/>
                      <a:pt x="1012" y="560"/>
                    </a:cubicBezTo>
                    <a:cubicBezTo>
                      <a:pt x="1015" y="571"/>
                      <a:pt x="1003" y="608"/>
                      <a:pt x="1000" y="620"/>
                    </a:cubicBezTo>
                    <a:cubicBezTo>
                      <a:pt x="994" y="645"/>
                      <a:pt x="999" y="619"/>
                      <a:pt x="988" y="644"/>
                    </a:cubicBezTo>
                    <a:cubicBezTo>
                      <a:pt x="971" y="683"/>
                      <a:pt x="962" y="723"/>
                      <a:pt x="924" y="748"/>
                    </a:cubicBezTo>
                    <a:cubicBezTo>
                      <a:pt x="914" y="762"/>
                      <a:pt x="906" y="763"/>
                      <a:pt x="892" y="772"/>
                    </a:cubicBezTo>
                    <a:cubicBezTo>
                      <a:pt x="878" y="793"/>
                      <a:pt x="862" y="814"/>
                      <a:pt x="844" y="832"/>
                    </a:cubicBezTo>
                    <a:cubicBezTo>
                      <a:pt x="834" y="861"/>
                      <a:pt x="826" y="891"/>
                      <a:pt x="816" y="920"/>
                    </a:cubicBezTo>
                    <a:cubicBezTo>
                      <a:pt x="817" y="927"/>
                      <a:pt x="818" y="933"/>
                      <a:pt x="820" y="940"/>
                    </a:cubicBezTo>
                    <a:cubicBezTo>
                      <a:pt x="822" y="948"/>
                      <a:pt x="828" y="964"/>
                      <a:pt x="828" y="964"/>
                    </a:cubicBezTo>
                    <a:cubicBezTo>
                      <a:pt x="832" y="993"/>
                      <a:pt x="835" y="1019"/>
                      <a:pt x="856" y="1040"/>
                    </a:cubicBezTo>
                    <a:cubicBezTo>
                      <a:pt x="859" y="1048"/>
                      <a:pt x="861" y="1056"/>
                      <a:pt x="864" y="1064"/>
                    </a:cubicBezTo>
                    <a:cubicBezTo>
                      <a:pt x="865" y="1068"/>
                      <a:pt x="868" y="1076"/>
                      <a:pt x="868" y="1076"/>
                    </a:cubicBezTo>
                    <a:cubicBezTo>
                      <a:pt x="865" y="1095"/>
                      <a:pt x="853" y="1168"/>
                      <a:pt x="824" y="116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2" name="Freeform 86"/>
              <p:cNvSpPr>
                <a:spLocks/>
              </p:cNvSpPr>
              <p:nvPr/>
            </p:nvSpPr>
            <p:spPr bwMode="auto">
              <a:xfrm>
                <a:off x="179" y="1668"/>
                <a:ext cx="529" cy="1417"/>
              </a:xfrm>
              <a:custGeom>
                <a:avLst/>
                <a:gdLst>
                  <a:gd name="T0" fmla="*/ 52 w 428"/>
                  <a:gd name="T1" fmla="*/ 762 h 1126"/>
                  <a:gd name="T2" fmla="*/ 120 w 428"/>
                  <a:gd name="T3" fmla="*/ 870 h 1126"/>
                  <a:gd name="T4" fmla="*/ 136 w 428"/>
                  <a:gd name="T5" fmla="*/ 898 h 1126"/>
                  <a:gd name="T6" fmla="*/ 168 w 428"/>
                  <a:gd name="T7" fmla="*/ 962 h 1126"/>
                  <a:gd name="T8" fmla="*/ 196 w 428"/>
                  <a:gd name="T9" fmla="*/ 998 h 1126"/>
                  <a:gd name="T10" fmla="*/ 220 w 428"/>
                  <a:gd name="T11" fmla="*/ 1014 h 1126"/>
                  <a:gd name="T12" fmla="*/ 260 w 428"/>
                  <a:gd name="T13" fmla="*/ 1050 h 1126"/>
                  <a:gd name="T14" fmla="*/ 284 w 428"/>
                  <a:gd name="T15" fmla="*/ 1086 h 1126"/>
                  <a:gd name="T16" fmla="*/ 288 w 428"/>
                  <a:gd name="T17" fmla="*/ 1110 h 1126"/>
                  <a:gd name="T18" fmla="*/ 312 w 428"/>
                  <a:gd name="T19" fmla="*/ 1126 h 1126"/>
                  <a:gd name="T20" fmla="*/ 412 w 428"/>
                  <a:gd name="T21" fmla="*/ 1086 h 1126"/>
                  <a:gd name="T22" fmla="*/ 428 w 428"/>
                  <a:gd name="T23" fmla="*/ 1034 h 1126"/>
                  <a:gd name="T24" fmla="*/ 424 w 428"/>
                  <a:gd name="T25" fmla="*/ 1002 h 1126"/>
                  <a:gd name="T26" fmla="*/ 424 w 428"/>
                  <a:gd name="T27" fmla="*/ 938 h 1126"/>
                  <a:gd name="T28" fmla="*/ 416 w 428"/>
                  <a:gd name="T29" fmla="*/ 878 h 1126"/>
                  <a:gd name="T30" fmla="*/ 400 w 428"/>
                  <a:gd name="T31" fmla="*/ 698 h 1126"/>
                  <a:gd name="T32" fmla="*/ 348 w 428"/>
                  <a:gd name="T33" fmla="*/ 570 h 1126"/>
                  <a:gd name="T34" fmla="*/ 324 w 428"/>
                  <a:gd name="T35" fmla="*/ 546 h 1126"/>
                  <a:gd name="T36" fmla="*/ 320 w 428"/>
                  <a:gd name="T37" fmla="*/ 510 h 1126"/>
                  <a:gd name="T38" fmla="*/ 312 w 428"/>
                  <a:gd name="T39" fmla="*/ 482 h 1126"/>
                  <a:gd name="T40" fmla="*/ 312 w 428"/>
                  <a:gd name="T41" fmla="*/ 434 h 1126"/>
                  <a:gd name="T42" fmla="*/ 308 w 428"/>
                  <a:gd name="T43" fmla="*/ 406 h 1126"/>
                  <a:gd name="T44" fmla="*/ 340 w 428"/>
                  <a:gd name="T45" fmla="*/ 382 h 1126"/>
                  <a:gd name="T46" fmla="*/ 384 w 428"/>
                  <a:gd name="T47" fmla="*/ 374 h 1126"/>
                  <a:gd name="T48" fmla="*/ 384 w 428"/>
                  <a:gd name="T49" fmla="*/ 258 h 1126"/>
                  <a:gd name="T50" fmla="*/ 80 w 428"/>
                  <a:gd name="T51" fmla="*/ 182 h 1126"/>
                  <a:gd name="T52" fmla="*/ 48 w 428"/>
                  <a:gd name="T53" fmla="*/ 186 h 1126"/>
                  <a:gd name="T54" fmla="*/ 24 w 428"/>
                  <a:gd name="T55" fmla="*/ 194 h 1126"/>
                  <a:gd name="T56" fmla="*/ 0 w 428"/>
                  <a:gd name="T57" fmla="*/ 282 h 1126"/>
                  <a:gd name="T58" fmla="*/ 168 w 428"/>
                  <a:gd name="T59" fmla="*/ 734 h 1126"/>
                  <a:gd name="T60" fmla="*/ 52 w 428"/>
                  <a:gd name="T61" fmla="*/ 76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8" h="1126">
                    <a:moveTo>
                      <a:pt x="52" y="762"/>
                    </a:moveTo>
                    <a:lnTo>
                      <a:pt x="120" y="870"/>
                    </a:lnTo>
                    <a:lnTo>
                      <a:pt x="136" y="898"/>
                    </a:lnTo>
                    <a:lnTo>
                      <a:pt x="168" y="962"/>
                    </a:lnTo>
                    <a:cubicBezTo>
                      <a:pt x="196" y="1018"/>
                      <a:pt x="169" y="983"/>
                      <a:pt x="196" y="998"/>
                    </a:cubicBezTo>
                    <a:cubicBezTo>
                      <a:pt x="204" y="1003"/>
                      <a:pt x="220" y="1014"/>
                      <a:pt x="220" y="1014"/>
                    </a:cubicBezTo>
                    <a:cubicBezTo>
                      <a:pt x="229" y="1028"/>
                      <a:pt x="244" y="1045"/>
                      <a:pt x="260" y="1050"/>
                    </a:cubicBezTo>
                    <a:cubicBezTo>
                      <a:pt x="272" y="1062"/>
                      <a:pt x="279" y="1070"/>
                      <a:pt x="284" y="1086"/>
                    </a:cubicBezTo>
                    <a:cubicBezTo>
                      <a:pt x="280" y="1098"/>
                      <a:pt x="276" y="1099"/>
                      <a:pt x="288" y="1110"/>
                    </a:cubicBezTo>
                    <a:cubicBezTo>
                      <a:pt x="295" y="1116"/>
                      <a:pt x="312" y="1126"/>
                      <a:pt x="312" y="1126"/>
                    </a:cubicBezTo>
                    <a:cubicBezTo>
                      <a:pt x="347" y="1114"/>
                      <a:pt x="376" y="1092"/>
                      <a:pt x="412" y="1086"/>
                    </a:cubicBezTo>
                    <a:cubicBezTo>
                      <a:pt x="418" y="1068"/>
                      <a:pt x="424" y="1052"/>
                      <a:pt x="428" y="1034"/>
                    </a:cubicBezTo>
                    <a:cubicBezTo>
                      <a:pt x="422" y="1016"/>
                      <a:pt x="424" y="1026"/>
                      <a:pt x="424" y="1002"/>
                    </a:cubicBezTo>
                    <a:lnTo>
                      <a:pt x="424" y="938"/>
                    </a:lnTo>
                    <a:lnTo>
                      <a:pt x="416" y="878"/>
                    </a:lnTo>
                    <a:lnTo>
                      <a:pt x="400" y="698"/>
                    </a:lnTo>
                    <a:lnTo>
                      <a:pt x="348" y="570"/>
                    </a:lnTo>
                    <a:lnTo>
                      <a:pt x="324" y="546"/>
                    </a:lnTo>
                    <a:lnTo>
                      <a:pt x="320" y="510"/>
                    </a:lnTo>
                    <a:lnTo>
                      <a:pt x="312" y="482"/>
                    </a:lnTo>
                    <a:lnTo>
                      <a:pt x="312" y="434"/>
                    </a:lnTo>
                    <a:lnTo>
                      <a:pt x="308" y="406"/>
                    </a:lnTo>
                    <a:lnTo>
                      <a:pt x="340" y="382"/>
                    </a:lnTo>
                    <a:lnTo>
                      <a:pt x="384" y="374"/>
                    </a:lnTo>
                    <a:lnTo>
                      <a:pt x="384" y="258"/>
                    </a:lnTo>
                    <a:cubicBezTo>
                      <a:pt x="311" y="226"/>
                      <a:pt x="19" y="0"/>
                      <a:pt x="80" y="182"/>
                    </a:cubicBezTo>
                    <a:cubicBezTo>
                      <a:pt x="54" y="200"/>
                      <a:pt x="85" y="183"/>
                      <a:pt x="48" y="186"/>
                    </a:cubicBezTo>
                    <a:cubicBezTo>
                      <a:pt x="40" y="187"/>
                      <a:pt x="24" y="194"/>
                      <a:pt x="24" y="194"/>
                    </a:cubicBezTo>
                    <a:lnTo>
                      <a:pt x="0" y="282"/>
                    </a:lnTo>
                    <a:lnTo>
                      <a:pt x="168" y="734"/>
                    </a:lnTo>
                    <a:lnTo>
                      <a:pt x="52" y="76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3" name="Freeform 87"/>
              <p:cNvSpPr>
                <a:spLocks/>
              </p:cNvSpPr>
              <p:nvPr/>
            </p:nvSpPr>
            <p:spPr bwMode="auto">
              <a:xfrm>
                <a:off x="835" y="2472"/>
                <a:ext cx="115" cy="358"/>
              </a:xfrm>
              <a:custGeom>
                <a:avLst/>
                <a:gdLst>
                  <a:gd name="T0" fmla="*/ 25 w 93"/>
                  <a:gd name="T1" fmla="*/ 83 h 284"/>
                  <a:gd name="T2" fmla="*/ 53 w 93"/>
                  <a:gd name="T3" fmla="*/ 27 h 284"/>
                  <a:gd name="T4" fmla="*/ 73 w 93"/>
                  <a:gd name="T5" fmla="*/ 7 h 284"/>
                  <a:gd name="T6" fmla="*/ 93 w 93"/>
                  <a:gd name="T7" fmla="*/ 55 h 284"/>
                  <a:gd name="T8" fmla="*/ 81 w 93"/>
                  <a:gd name="T9" fmla="*/ 99 h 284"/>
                  <a:gd name="T10" fmla="*/ 81 w 93"/>
                  <a:gd name="T11" fmla="*/ 163 h 284"/>
                  <a:gd name="T12" fmla="*/ 93 w 93"/>
                  <a:gd name="T13" fmla="*/ 199 h 284"/>
                  <a:gd name="T14" fmla="*/ 89 w 93"/>
                  <a:gd name="T15" fmla="*/ 271 h 284"/>
                  <a:gd name="T16" fmla="*/ 81 w 93"/>
                  <a:gd name="T17" fmla="*/ 283 h 284"/>
                  <a:gd name="T18" fmla="*/ 57 w 93"/>
                  <a:gd name="T19" fmla="*/ 275 h 284"/>
                  <a:gd name="T20" fmla="*/ 29 w 93"/>
                  <a:gd name="T21" fmla="*/ 231 h 284"/>
                  <a:gd name="T22" fmla="*/ 21 w 93"/>
                  <a:gd name="T23" fmla="*/ 179 h 284"/>
                  <a:gd name="T24" fmla="*/ 5 w 93"/>
                  <a:gd name="T25" fmla="*/ 119 h 284"/>
                  <a:gd name="T26" fmla="*/ 25 w 93"/>
                  <a:gd name="T27" fmla="*/ 83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284">
                    <a:moveTo>
                      <a:pt x="25" y="83"/>
                    </a:moveTo>
                    <a:cubicBezTo>
                      <a:pt x="47" y="68"/>
                      <a:pt x="49" y="53"/>
                      <a:pt x="53" y="27"/>
                    </a:cubicBezTo>
                    <a:cubicBezTo>
                      <a:pt x="48" y="7"/>
                      <a:pt x="53" y="0"/>
                      <a:pt x="73" y="7"/>
                    </a:cubicBezTo>
                    <a:cubicBezTo>
                      <a:pt x="79" y="25"/>
                      <a:pt x="87" y="38"/>
                      <a:pt x="93" y="55"/>
                    </a:cubicBezTo>
                    <a:cubicBezTo>
                      <a:pt x="84" y="91"/>
                      <a:pt x="88" y="77"/>
                      <a:pt x="81" y="99"/>
                    </a:cubicBezTo>
                    <a:cubicBezTo>
                      <a:pt x="77" y="130"/>
                      <a:pt x="74" y="129"/>
                      <a:pt x="81" y="163"/>
                    </a:cubicBezTo>
                    <a:cubicBezTo>
                      <a:pt x="83" y="175"/>
                      <a:pt x="93" y="199"/>
                      <a:pt x="93" y="199"/>
                    </a:cubicBezTo>
                    <a:cubicBezTo>
                      <a:pt x="92" y="223"/>
                      <a:pt x="92" y="247"/>
                      <a:pt x="89" y="271"/>
                    </a:cubicBezTo>
                    <a:cubicBezTo>
                      <a:pt x="88" y="276"/>
                      <a:pt x="86" y="282"/>
                      <a:pt x="81" y="283"/>
                    </a:cubicBezTo>
                    <a:cubicBezTo>
                      <a:pt x="73" y="284"/>
                      <a:pt x="57" y="275"/>
                      <a:pt x="57" y="275"/>
                    </a:cubicBezTo>
                    <a:cubicBezTo>
                      <a:pt x="50" y="253"/>
                      <a:pt x="48" y="244"/>
                      <a:pt x="29" y="231"/>
                    </a:cubicBezTo>
                    <a:cubicBezTo>
                      <a:pt x="12" y="205"/>
                      <a:pt x="0" y="210"/>
                      <a:pt x="21" y="179"/>
                    </a:cubicBezTo>
                    <a:cubicBezTo>
                      <a:pt x="17" y="159"/>
                      <a:pt x="12" y="139"/>
                      <a:pt x="5" y="119"/>
                    </a:cubicBezTo>
                    <a:cubicBezTo>
                      <a:pt x="9" y="103"/>
                      <a:pt x="13" y="95"/>
                      <a:pt x="25" y="8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4" name="Freeform 88"/>
              <p:cNvSpPr>
                <a:spLocks/>
              </p:cNvSpPr>
              <p:nvPr/>
            </p:nvSpPr>
            <p:spPr bwMode="auto">
              <a:xfrm>
                <a:off x="797" y="2459"/>
                <a:ext cx="22" cy="25"/>
              </a:xfrm>
              <a:custGeom>
                <a:avLst/>
                <a:gdLst>
                  <a:gd name="T0" fmla="*/ 0 w 18"/>
                  <a:gd name="T1" fmla="*/ 14 h 20"/>
                  <a:gd name="T2" fmla="*/ 4 w 18"/>
                  <a:gd name="T3" fmla="*/ 2 h 20"/>
                  <a:gd name="T4" fmla="*/ 16 w 18"/>
                  <a:gd name="T5" fmla="*/ 6 h 20"/>
                  <a:gd name="T6" fmla="*/ 12 w 18"/>
                  <a:gd name="T7" fmla="*/ 18 h 20"/>
                  <a:gd name="T8" fmla="*/ 0 w 18"/>
                  <a:gd name="T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0" y="14"/>
                    </a:moveTo>
                    <a:cubicBezTo>
                      <a:pt x="1" y="10"/>
                      <a:pt x="0" y="4"/>
                      <a:pt x="4" y="2"/>
                    </a:cubicBezTo>
                    <a:cubicBezTo>
                      <a:pt x="8" y="0"/>
                      <a:pt x="14" y="2"/>
                      <a:pt x="16" y="6"/>
                    </a:cubicBezTo>
                    <a:cubicBezTo>
                      <a:pt x="18" y="10"/>
                      <a:pt x="16" y="16"/>
                      <a:pt x="12" y="18"/>
                    </a:cubicBezTo>
                    <a:cubicBezTo>
                      <a:pt x="8" y="20"/>
                      <a:pt x="4" y="15"/>
                      <a:pt x="0" y="14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5" name="Freeform 89"/>
              <p:cNvSpPr>
                <a:spLocks/>
              </p:cNvSpPr>
              <p:nvPr/>
            </p:nvSpPr>
            <p:spPr bwMode="auto">
              <a:xfrm>
                <a:off x="1011" y="2269"/>
                <a:ext cx="23" cy="46"/>
              </a:xfrm>
              <a:custGeom>
                <a:avLst/>
                <a:gdLst>
                  <a:gd name="T0" fmla="*/ 7 w 19"/>
                  <a:gd name="T1" fmla="*/ 25 h 37"/>
                  <a:gd name="T2" fmla="*/ 19 w 19"/>
                  <a:gd name="T3" fmla="*/ 21 h 37"/>
                  <a:gd name="T4" fmla="*/ 7 w 19"/>
                  <a:gd name="T5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7">
                    <a:moveTo>
                      <a:pt x="7" y="25"/>
                    </a:moveTo>
                    <a:cubicBezTo>
                      <a:pt x="0" y="4"/>
                      <a:pt x="12" y="0"/>
                      <a:pt x="19" y="21"/>
                    </a:cubicBezTo>
                    <a:cubicBezTo>
                      <a:pt x="14" y="37"/>
                      <a:pt x="18" y="36"/>
                      <a:pt x="7" y="25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6" name="Freeform 90"/>
              <p:cNvSpPr>
                <a:spLocks/>
              </p:cNvSpPr>
              <p:nvPr/>
            </p:nvSpPr>
            <p:spPr bwMode="auto">
              <a:xfrm>
                <a:off x="985" y="1842"/>
                <a:ext cx="27" cy="25"/>
              </a:xfrm>
              <a:custGeom>
                <a:avLst/>
                <a:gdLst>
                  <a:gd name="T0" fmla="*/ 12 w 22"/>
                  <a:gd name="T1" fmla="*/ 12 h 20"/>
                  <a:gd name="T2" fmla="*/ 16 w 22"/>
                  <a:gd name="T3" fmla="*/ 0 h 20"/>
                  <a:gd name="T4" fmla="*/ 20 w 22"/>
                  <a:gd name="T5" fmla="*/ 12 h 20"/>
                  <a:gd name="T6" fmla="*/ 8 w 22"/>
                  <a:gd name="T7" fmla="*/ 20 h 20"/>
                  <a:gd name="T8" fmla="*/ 12 w 22"/>
                  <a:gd name="T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2" y="12"/>
                    </a:moveTo>
                    <a:cubicBezTo>
                      <a:pt x="13" y="8"/>
                      <a:pt x="12" y="0"/>
                      <a:pt x="16" y="0"/>
                    </a:cubicBezTo>
                    <a:cubicBezTo>
                      <a:pt x="20" y="0"/>
                      <a:pt x="22" y="8"/>
                      <a:pt x="20" y="12"/>
                    </a:cubicBezTo>
                    <a:cubicBezTo>
                      <a:pt x="18" y="16"/>
                      <a:pt x="12" y="17"/>
                      <a:pt x="8" y="20"/>
                    </a:cubicBezTo>
                    <a:cubicBezTo>
                      <a:pt x="3" y="5"/>
                      <a:pt x="0" y="6"/>
                      <a:pt x="12" y="1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7" name="Freeform 91"/>
              <p:cNvSpPr>
                <a:spLocks/>
              </p:cNvSpPr>
              <p:nvPr/>
            </p:nvSpPr>
            <p:spPr bwMode="auto">
              <a:xfrm>
                <a:off x="-158" y="1316"/>
                <a:ext cx="71" cy="38"/>
              </a:xfrm>
              <a:custGeom>
                <a:avLst/>
                <a:gdLst>
                  <a:gd name="T0" fmla="*/ 24 w 57"/>
                  <a:gd name="T1" fmla="*/ 18 h 30"/>
                  <a:gd name="T2" fmla="*/ 32 w 57"/>
                  <a:gd name="T3" fmla="*/ 6 h 30"/>
                  <a:gd name="T4" fmla="*/ 36 w 57"/>
                  <a:gd name="T5" fmla="*/ 30 h 30"/>
                  <a:gd name="T6" fmla="*/ 24 w 57"/>
                  <a:gd name="T7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30">
                    <a:moveTo>
                      <a:pt x="24" y="18"/>
                    </a:moveTo>
                    <a:cubicBezTo>
                      <a:pt x="0" y="10"/>
                      <a:pt x="9" y="0"/>
                      <a:pt x="32" y="6"/>
                    </a:cubicBezTo>
                    <a:cubicBezTo>
                      <a:pt x="46" y="15"/>
                      <a:pt x="57" y="23"/>
                      <a:pt x="36" y="30"/>
                    </a:cubicBezTo>
                    <a:cubicBezTo>
                      <a:pt x="21" y="25"/>
                      <a:pt x="24" y="30"/>
                      <a:pt x="24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8" name="Freeform 92"/>
              <p:cNvSpPr>
                <a:spLocks/>
              </p:cNvSpPr>
              <p:nvPr/>
            </p:nvSpPr>
            <p:spPr bwMode="auto">
              <a:xfrm>
                <a:off x="716" y="971"/>
                <a:ext cx="857" cy="876"/>
              </a:xfrm>
              <a:custGeom>
                <a:avLst/>
                <a:gdLst>
                  <a:gd name="T0" fmla="*/ 473 w 693"/>
                  <a:gd name="T1" fmla="*/ 464 h 696"/>
                  <a:gd name="T2" fmla="*/ 393 w 693"/>
                  <a:gd name="T3" fmla="*/ 452 h 696"/>
                  <a:gd name="T4" fmla="*/ 325 w 693"/>
                  <a:gd name="T5" fmla="*/ 412 h 696"/>
                  <a:gd name="T6" fmla="*/ 265 w 693"/>
                  <a:gd name="T7" fmla="*/ 400 h 696"/>
                  <a:gd name="T8" fmla="*/ 237 w 693"/>
                  <a:gd name="T9" fmla="*/ 416 h 696"/>
                  <a:gd name="T10" fmla="*/ 261 w 693"/>
                  <a:gd name="T11" fmla="*/ 428 h 696"/>
                  <a:gd name="T12" fmla="*/ 293 w 693"/>
                  <a:gd name="T13" fmla="*/ 468 h 696"/>
                  <a:gd name="T14" fmla="*/ 321 w 693"/>
                  <a:gd name="T15" fmla="*/ 476 h 696"/>
                  <a:gd name="T16" fmla="*/ 333 w 693"/>
                  <a:gd name="T17" fmla="*/ 536 h 696"/>
                  <a:gd name="T18" fmla="*/ 313 w 693"/>
                  <a:gd name="T19" fmla="*/ 552 h 696"/>
                  <a:gd name="T20" fmla="*/ 261 w 693"/>
                  <a:gd name="T21" fmla="*/ 616 h 696"/>
                  <a:gd name="T22" fmla="*/ 225 w 693"/>
                  <a:gd name="T23" fmla="*/ 628 h 696"/>
                  <a:gd name="T24" fmla="*/ 97 w 693"/>
                  <a:gd name="T25" fmla="*/ 696 h 696"/>
                  <a:gd name="T26" fmla="*/ 77 w 693"/>
                  <a:gd name="T27" fmla="*/ 616 h 696"/>
                  <a:gd name="T28" fmla="*/ 45 w 693"/>
                  <a:gd name="T29" fmla="*/ 524 h 696"/>
                  <a:gd name="T30" fmla="*/ 33 w 693"/>
                  <a:gd name="T31" fmla="*/ 448 h 696"/>
                  <a:gd name="T32" fmla="*/ 53 w 693"/>
                  <a:gd name="T33" fmla="*/ 344 h 696"/>
                  <a:gd name="T34" fmla="*/ 17 w 693"/>
                  <a:gd name="T35" fmla="*/ 392 h 696"/>
                  <a:gd name="T36" fmla="*/ 81 w 693"/>
                  <a:gd name="T37" fmla="*/ 280 h 696"/>
                  <a:gd name="T38" fmla="*/ 113 w 693"/>
                  <a:gd name="T39" fmla="*/ 204 h 696"/>
                  <a:gd name="T40" fmla="*/ 37 w 693"/>
                  <a:gd name="T41" fmla="*/ 204 h 696"/>
                  <a:gd name="T42" fmla="*/ 1 w 693"/>
                  <a:gd name="T43" fmla="*/ 196 h 696"/>
                  <a:gd name="T44" fmla="*/ 25 w 693"/>
                  <a:gd name="T45" fmla="*/ 140 h 696"/>
                  <a:gd name="T46" fmla="*/ 97 w 693"/>
                  <a:gd name="T47" fmla="*/ 112 h 696"/>
                  <a:gd name="T48" fmla="*/ 221 w 693"/>
                  <a:gd name="T49" fmla="*/ 124 h 696"/>
                  <a:gd name="T50" fmla="*/ 229 w 693"/>
                  <a:gd name="T51" fmla="*/ 64 h 696"/>
                  <a:gd name="T52" fmla="*/ 261 w 693"/>
                  <a:gd name="T53" fmla="*/ 0 h 696"/>
                  <a:gd name="T54" fmla="*/ 357 w 693"/>
                  <a:gd name="T55" fmla="*/ 44 h 696"/>
                  <a:gd name="T56" fmla="*/ 329 w 693"/>
                  <a:gd name="T57" fmla="*/ 88 h 696"/>
                  <a:gd name="T58" fmla="*/ 301 w 693"/>
                  <a:gd name="T59" fmla="*/ 176 h 696"/>
                  <a:gd name="T60" fmla="*/ 361 w 693"/>
                  <a:gd name="T61" fmla="*/ 192 h 696"/>
                  <a:gd name="T62" fmla="*/ 373 w 693"/>
                  <a:gd name="T63" fmla="*/ 136 h 696"/>
                  <a:gd name="T64" fmla="*/ 417 w 693"/>
                  <a:gd name="T65" fmla="*/ 92 h 696"/>
                  <a:gd name="T66" fmla="*/ 497 w 693"/>
                  <a:gd name="T67" fmla="*/ 88 h 696"/>
                  <a:gd name="T68" fmla="*/ 529 w 693"/>
                  <a:gd name="T69" fmla="*/ 52 h 696"/>
                  <a:gd name="T70" fmla="*/ 541 w 693"/>
                  <a:gd name="T71" fmla="*/ 46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93" h="696">
                    <a:moveTo>
                      <a:pt x="541" y="460"/>
                    </a:moveTo>
                    <a:lnTo>
                      <a:pt x="473" y="464"/>
                    </a:lnTo>
                    <a:lnTo>
                      <a:pt x="441" y="452"/>
                    </a:lnTo>
                    <a:lnTo>
                      <a:pt x="393" y="452"/>
                    </a:lnTo>
                    <a:cubicBezTo>
                      <a:pt x="365" y="448"/>
                      <a:pt x="360" y="444"/>
                      <a:pt x="337" y="436"/>
                    </a:cubicBezTo>
                    <a:cubicBezTo>
                      <a:pt x="336" y="432"/>
                      <a:pt x="330" y="413"/>
                      <a:pt x="325" y="412"/>
                    </a:cubicBezTo>
                    <a:cubicBezTo>
                      <a:pt x="317" y="411"/>
                      <a:pt x="301" y="420"/>
                      <a:pt x="301" y="420"/>
                    </a:cubicBezTo>
                    <a:cubicBezTo>
                      <a:pt x="289" y="412"/>
                      <a:pt x="277" y="408"/>
                      <a:pt x="265" y="400"/>
                    </a:cubicBezTo>
                    <a:cubicBezTo>
                      <a:pt x="252" y="380"/>
                      <a:pt x="256" y="356"/>
                      <a:pt x="233" y="348"/>
                    </a:cubicBezTo>
                    <a:cubicBezTo>
                      <a:pt x="217" y="372"/>
                      <a:pt x="221" y="392"/>
                      <a:pt x="237" y="416"/>
                    </a:cubicBezTo>
                    <a:cubicBezTo>
                      <a:pt x="234" y="428"/>
                      <a:pt x="228" y="445"/>
                      <a:pt x="237" y="444"/>
                    </a:cubicBezTo>
                    <a:cubicBezTo>
                      <a:pt x="247" y="443"/>
                      <a:pt x="261" y="428"/>
                      <a:pt x="261" y="428"/>
                    </a:cubicBezTo>
                    <a:cubicBezTo>
                      <a:pt x="258" y="450"/>
                      <a:pt x="243" y="475"/>
                      <a:pt x="269" y="484"/>
                    </a:cubicBezTo>
                    <a:cubicBezTo>
                      <a:pt x="277" y="479"/>
                      <a:pt x="288" y="476"/>
                      <a:pt x="293" y="468"/>
                    </a:cubicBezTo>
                    <a:cubicBezTo>
                      <a:pt x="302" y="454"/>
                      <a:pt x="303" y="446"/>
                      <a:pt x="317" y="436"/>
                    </a:cubicBezTo>
                    <a:cubicBezTo>
                      <a:pt x="315" y="448"/>
                      <a:pt x="306" y="467"/>
                      <a:pt x="321" y="476"/>
                    </a:cubicBezTo>
                    <a:cubicBezTo>
                      <a:pt x="328" y="480"/>
                      <a:pt x="345" y="484"/>
                      <a:pt x="345" y="484"/>
                    </a:cubicBezTo>
                    <a:cubicBezTo>
                      <a:pt x="382" y="472"/>
                      <a:pt x="347" y="527"/>
                      <a:pt x="333" y="536"/>
                    </a:cubicBezTo>
                    <a:cubicBezTo>
                      <a:pt x="330" y="540"/>
                      <a:pt x="329" y="545"/>
                      <a:pt x="325" y="548"/>
                    </a:cubicBezTo>
                    <a:cubicBezTo>
                      <a:pt x="322" y="551"/>
                      <a:pt x="316" y="549"/>
                      <a:pt x="313" y="552"/>
                    </a:cubicBezTo>
                    <a:cubicBezTo>
                      <a:pt x="300" y="565"/>
                      <a:pt x="320" y="575"/>
                      <a:pt x="293" y="584"/>
                    </a:cubicBezTo>
                    <a:cubicBezTo>
                      <a:pt x="286" y="595"/>
                      <a:pt x="272" y="610"/>
                      <a:pt x="261" y="616"/>
                    </a:cubicBezTo>
                    <a:cubicBezTo>
                      <a:pt x="254" y="620"/>
                      <a:pt x="245" y="621"/>
                      <a:pt x="237" y="624"/>
                    </a:cubicBezTo>
                    <a:cubicBezTo>
                      <a:pt x="233" y="625"/>
                      <a:pt x="225" y="628"/>
                      <a:pt x="225" y="628"/>
                    </a:cubicBezTo>
                    <a:cubicBezTo>
                      <a:pt x="215" y="659"/>
                      <a:pt x="212" y="652"/>
                      <a:pt x="173" y="656"/>
                    </a:cubicBezTo>
                    <a:cubicBezTo>
                      <a:pt x="140" y="667"/>
                      <a:pt x="132" y="687"/>
                      <a:pt x="97" y="696"/>
                    </a:cubicBezTo>
                    <a:cubicBezTo>
                      <a:pt x="77" y="691"/>
                      <a:pt x="75" y="687"/>
                      <a:pt x="81" y="668"/>
                    </a:cubicBezTo>
                    <a:cubicBezTo>
                      <a:pt x="77" y="646"/>
                      <a:pt x="72" y="639"/>
                      <a:pt x="77" y="616"/>
                    </a:cubicBezTo>
                    <a:cubicBezTo>
                      <a:pt x="73" y="598"/>
                      <a:pt x="71" y="587"/>
                      <a:pt x="61" y="572"/>
                    </a:cubicBezTo>
                    <a:cubicBezTo>
                      <a:pt x="58" y="551"/>
                      <a:pt x="51" y="543"/>
                      <a:pt x="45" y="524"/>
                    </a:cubicBezTo>
                    <a:cubicBezTo>
                      <a:pt x="52" y="502"/>
                      <a:pt x="58" y="496"/>
                      <a:pt x="49" y="472"/>
                    </a:cubicBezTo>
                    <a:cubicBezTo>
                      <a:pt x="46" y="463"/>
                      <a:pt x="33" y="448"/>
                      <a:pt x="33" y="448"/>
                    </a:cubicBezTo>
                    <a:cubicBezTo>
                      <a:pt x="42" y="422"/>
                      <a:pt x="42" y="408"/>
                      <a:pt x="33" y="380"/>
                    </a:cubicBezTo>
                    <a:cubicBezTo>
                      <a:pt x="49" y="369"/>
                      <a:pt x="48" y="362"/>
                      <a:pt x="53" y="344"/>
                    </a:cubicBezTo>
                    <a:cubicBezTo>
                      <a:pt x="47" y="327"/>
                      <a:pt x="49" y="308"/>
                      <a:pt x="33" y="332"/>
                    </a:cubicBezTo>
                    <a:cubicBezTo>
                      <a:pt x="40" y="353"/>
                      <a:pt x="29" y="374"/>
                      <a:pt x="17" y="392"/>
                    </a:cubicBezTo>
                    <a:cubicBezTo>
                      <a:pt x="6" y="360"/>
                      <a:pt x="10" y="340"/>
                      <a:pt x="13" y="304"/>
                    </a:cubicBezTo>
                    <a:cubicBezTo>
                      <a:pt x="44" y="314"/>
                      <a:pt x="54" y="289"/>
                      <a:pt x="81" y="280"/>
                    </a:cubicBezTo>
                    <a:cubicBezTo>
                      <a:pt x="94" y="261"/>
                      <a:pt x="85" y="242"/>
                      <a:pt x="105" y="228"/>
                    </a:cubicBezTo>
                    <a:cubicBezTo>
                      <a:pt x="108" y="220"/>
                      <a:pt x="110" y="212"/>
                      <a:pt x="113" y="204"/>
                    </a:cubicBezTo>
                    <a:cubicBezTo>
                      <a:pt x="116" y="196"/>
                      <a:pt x="89" y="196"/>
                      <a:pt x="89" y="196"/>
                    </a:cubicBezTo>
                    <a:cubicBezTo>
                      <a:pt x="81" y="221"/>
                      <a:pt x="58" y="211"/>
                      <a:pt x="37" y="204"/>
                    </a:cubicBezTo>
                    <a:cubicBezTo>
                      <a:pt x="33" y="207"/>
                      <a:pt x="30" y="213"/>
                      <a:pt x="25" y="212"/>
                    </a:cubicBezTo>
                    <a:cubicBezTo>
                      <a:pt x="16" y="210"/>
                      <a:pt x="1" y="196"/>
                      <a:pt x="1" y="196"/>
                    </a:cubicBezTo>
                    <a:cubicBezTo>
                      <a:pt x="4" y="186"/>
                      <a:pt x="4" y="174"/>
                      <a:pt x="9" y="164"/>
                    </a:cubicBezTo>
                    <a:cubicBezTo>
                      <a:pt x="13" y="155"/>
                      <a:pt x="25" y="140"/>
                      <a:pt x="25" y="140"/>
                    </a:cubicBezTo>
                    <a:cubicBezTo>
                      <a:pt x="0" y="132"/>
                      <a:pt x="25" y="128"/>
                      <a:pt x="37" y="124"/>
                    </a:cubicBezTo>
                    <a:cubicBezTo>
                      <a:pt x="58" y="131"/>
                      <a:pt x="75" y="116"/>
                      <a:pt x="97" y="112"/>
                    </a:cubicBezTo>
                    <a:cubicBezTo>
                      <a:pt x="135" y="87"/>
                      <a:pt x="159" y="122"/>
                      <a:pt x="197" y="132"/>
                    </a:cubicBezTo>
                    <a:cubicBezTo>
                      <a:pt x="205" y="129"/>
                      <a:pt x="213" y="127"/>
                      <a:pt x="221" y="124"/>
                    </a:cubicBezTo>
                    <a:cubicBezTo>
                      <a:pt x="225" y="123"/>
                      <a:pt x="226" y="147"/>
                      <a:pt x="233" y="120"/>
                    </a:cubicBezTo>
                    <a:lnTo>
                      <a:pt x="229" y="64"/>
                    </a:lnTo>
                    <a:lnTo>
                      <a:pt x="209" y="40"/>
                    </a:lnTo>
                    <a:cubicBezTo>
                      <a:pt x="243" y="21"/>
                      <a:pt x="240" y="21"/>
                      <a:pt x="261" y="0"/>
                    </a:cubicBezTo>
                    <a:cubicBezTo>
                      <a:pt x="297" y="16"/>
                      <a:pt x="333" y="32"/>
                      <a:pt x="369" y="48"/>
                    </a:cubicBezTo>
                    <a:cubicBezTo>
                      <a:pt x="373" y="50"/>
                      <a:pt x="361" y="44"/>
                      <a:pt x="357" y="44"/>
                    </a:cubicBezTo>
                    <a:cubicBezTo>
                      <a:pt x="349" y="45"/>
                      <a:pt x="333" y="52"/>
                      <a:pt x="333" y="52"/>
                    </a:cubicBezTo>
                    <a:cubicBezTo>
                      <a:pt x="322" y="68"/>
                      <a:pt x="318" y="71"/>
                      <a:pt x="329" y="88"/>
                    </a:cubicBezTo>
                    <a:cubicBezTo>
                      <a:pt x="308" y="119"/>
                      <a:pt x="323" y="118"/>
                      <a:pt x="333" y="148"/>
                    </a:cubicBezTo>
                    <a:cubicBezTo>
                      <a:pt x="320" y="157"/>
                      <a:pt x="314" y="167"/>
                      <a:pt x="301" y="176"/>
                    </a:cubicBezTo>
                    <a:cubicBezTo>
                      <a:pt x="306" y="213"/>
                      <a:pt x="303" y="213"/>
                      <a:pt x="337" y="220"/>
                    </a:cubicBezTo>
                    <a:cubicBezTo>
                      <a:pt x="358" y="216"/>
                      <a:pt x="368" y="214"/>
                      <a:pt x="361" y="192"/>
                    </a:cubicBezTo>
                    <a:cubicBezTo>
                      <a:pt x="362" y="177"/>
                      <a:pt x="362" y="162"/>
                      <a:pt x="365" y="148"/>
                    </a:cubicBezTo>
                    <a:cubicBezTo>
                      <a:pt x="366" y="143"/>
                      <a:pt x="369" y="133"/>
                      <a:pt x="373" y="136"/>
                    </a:cubicBezTo>
                    <a:cubicBezTo>
                      <a:pt x="379" y="140"/>
                      <a:pt x="376" y="149"/>
                      <a:pt x="377" y="156"/>
                    </a:cubicBezTo>
                    <a:cubicBezTo>
                      <a:pt x="404" y="147"/>
                      <a:pt x="409" y="116"/>
                      <a:pt x="417" y="92"/>
                    </a:cubicBezTo>
                    <a:cubicBezTo>
                      <a:pt x="422" y="76"/>
                      <a:pt x="453" y="74"/>
                      <a:pt x="465" y="72"/>
                    </a:cubicBezTo>
                    <a:cubicBezTo>
                      <a:pt x="472" y="92"/>
                      <a:pt x="477" y="93"/>
                      <a:pt x="497" y="88"/>
                    </a:cubicBezTo>
                    <a:cubicBezTo>
                      <a:pt x="512" y="78"/>
                      <a:pt x="515" y="74"/>
                      <a:pt x="509" y="56"/>
                    </a:cubicBezTo>
                    <a:cubicBezTo>
                      <a:pt x="523" y="46"/>
                      <a:pt x="517" y="46"/>
                      <a:pt x="529" y="52"/>
                    </a:cubicBezTo>
                    <a:lnTo>
                      <a:pt x="693" y="72"/>
                    </a:lnTo>
                    <a:lnTo>
                      <a:pt x="541" y="4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09" name="Freeform 93"/>
              <p:cNvSpPr>
                <a:spLocks/>
              </p:cNvSpPr>
              <p:nvPr/>
            </p:nvSpPr>
            <p:spPr bwMode="auto">
              <a:xfrm>
                <a:off x="134" y="411"/>
                <a:ext cx="1579" cy="837"/>
              </a:xfrm>
              <a:custGeom>
                <a:avLst/>
                <a:gdLst>
                  <a:gd name="T0" fmla="*/ 1264 w 1277"/>
                  <a:gd name="T1" fmla="*/ 57 h 665"/>
                  <a:gd name="T2" fmla="*/ 1164 w 1277"/>
                  <a:gd name="T3" fmla="*/ 49 h 665"/>
                  <a:gd name="T4" fmla="*/ 1080 w 1277"/>
                  <a:gd name="T5" fmla="*/ 85 h 665"/>
                  <a:gd name="T6" fmla="*/ 1024 w 1277"/>
                  <a:gd name="T7" fmla="*/ 101 h 665"/>
                  <a:gd name="T8" fmla="*/ 980 w 1277"/>
                  <a:gd name="T9" fmla="*/ 137 h 665"/>
                  <a:gd name="T10" fmla="*/ 984 w 1277"/>
                  <a:gd name="T11" fmla="*/ 97 h 665"/>
                  <a:gd name="T12" fmla="*/ 956 w 1277"/>
                  <a:gd name="T13" fmla="*/ 37 h 665"/>
                  <a:gd name="T14" fmla="*/ 988 w 1277"/>
                  <a:gd name="T15" fmla="*/ 13 h 665"/>
                  <a:gd name="T16" fmla="*/ 896 w 1277"/>
                  <a:gd name="T17" fmla="*/ 29 h 665"/>
                  <a:gd name="T18" fmla="*/ 924 w 1277"/>
                  <a:gd name="T19" fmla="*/ 5 h 665"/>
                  <a:gd name="T20" fmla="*/ 816 w 1277"/>
                  <a:gd name="T21" fmla="*/ 41 h 665"/>
                  <a:gd name="T22" fmla="*/ 680 w 1277"/>
                  <a:gd name="T23" fmla="*/ 117 h 665"/>
                  <a:gd name="T24" fmla="*/ 556 w 1277"/>
                  <a:gd name="T25" fmla="*/ 161 h 665"/>
                  <a:gd name="T26" fmla="*/ 584 w 1277"/>
                  <a:gd name="T27" fmla="*/ 185 h 665"/>
                  <a:gd name="T28" fmla="*/ 572 w 1277"/>
                  <a:gd name="T29" fmla="*/ 237 h 665"/>
                  <a:gd name="T30" fmla="*/ 636 w 1277"/>
                  <a:gd name="T31" fmla="*/ 217 h 665"/>
                  <a:gd name="T32" fmla="*/ 708 w 1277"/>
                  <a:gd name="T33" fmla="*/ 153 h 665"/>
                  <a:gd name="T34" fmla="*/ 840 w 1277"/>
                  <a:gd name="T35" fmla="*/ 93 h 665"/>
                  <a:gd name="T36" fmla="*/ 736 w 1277"/>
                  <a:gd name="T37" fmla="*/ 193 h 665"/>
                  <a:gd name="T38" fmla="*/ 832 w 1277"/>
                  <a:gd name="T39" fmla="*/ 177 h 665"/>
                  <a:gd name="T40" fmla="*/ 760 w 1277"/>
                  <a:gd name="T41" fmla="*/ 213 h 665"/>
                  <a:gd name="T42" fmla="*/ 664 w 1277"/>
                  <a:gd name="T43" fmla="*/ 237 h 665"/>
                  <a:gd name="T44" fmla="*/ 600 w 1277"/>
                  <a:gd name="T45" fmla="*/ 281 h 665"/>
                  <a:gd name="T46" fmla="*/ 540 w 1277"/>
                  <a:gd name="T47" fmla="*/ 289 h 665"/>
                  <a:gd name="T48" fmla="*/ 544 w 1277"/>
                  <a:gd name="T49" fmla="*/ 225 h 665"/>
                  <a:gd name="T50" fmla="*/ 420 w 1277"/>
                  <a:gd name="T51" fmla="*/ 293 h 665"/>
                  <a:gd name="T52" fmla="*/ 316 w 1277"/>
                  <a:gd name="T53" fmla="*/ 345 h 665"/>
                  <a:gd name="T54" fmla="*/ 212 w 1277"/>
                  <a:gd name="T55" fmla="*/ 437 h 665"/>
                  <a:gd name="T56" fmla="*/ 124 w 1277"/>
                  <a:gd name="T57" fmla="*/ 457 h 665"/>
                  <a:gd name="T58" fmla="*/ 32 w 1277"/>
                  <a:gd name="T59" fmla="*/ 529 h 665"/>
                  <a:gd name="T60" fmla="*/ 24 w 1277"/>
                  <a:gd name="T61" fmla="*/ 609 h 665"/>
                  <a:gd name="T62" fmla="*/ 144 w 1277"/>
                  <a:gd name="T63" fmla="*/ 565 h 665"/>
                  <a:gd name="T64" fmla="*/ 220 w 1277"/>
                  <a:gd name="T65" fmla="*/ 509 h 665"/>
                  <a:gd name="T66" fmla="*/ 320 w 1277"/>
                  <a:gd name="T67" fmla="*/ 469 h 665"/>
                  <a:gd name="T68" fmla="*/ 324 w 1277"/>
                  <a:gd name="T69" fmla="*/ 585 h 665"/>
                  <a:gd name="T70" fmla="*/ 344 w 1277"/>
                  <a:gd name="T71" fmla="*/ 597 h 665"/>
                  <a:gd name="T72" fmla="*/ 384 w 1277"/>
                  <a:gd name="T73" fmla="*/ 565 h 665"/>
                  <a:gd name="T74" fmla="*/ 376 w 1277"/>
                  <a:gd name="T75" fmla="*/ 485 h 665"/>
                  <a:gd name="T76" fmla="*/ 424 w 1277"/>
                  <a:gd name="T77" fmla="*/ 517 h 665"/>
                  <a:gd name="T78" fmla="*/ 396 w 1277"/>
                  <a:gd name="T79" fmla="*/ 597 h 665"/>
                  <a:gd name="T80" fmla="*/ 444 w 1277"/>
                  <a:gd name="T81" fmla="*/ 593 h 665"/>
                  <a:gd name="T82" fmla="*/ 492 w 1277"/>
                  <a:gd name="T83" fmla="*/ 577 h 665"/>
                  <a:gd name="T84" fmla="*/ 584 w 1277"/>
                  <a:gd name="T85" fmla="*/ 485 h 665"/>
                  <a:gd name="T86" fmla="*/ 652 w 1277"/>
                  <a:gd name="T87" fmla="*/ 489 h 665"/>
                  <a:gd name="T88" fmla="*/ 652 w 1277"/>
                  <a:gd name="T89" fmla="*/ 469 h 665"/>
                  <a:gd name="T90" fmla="*/ 704 w 1277"/>
                  <a:gd name="T91" fmla="*/ 449 h 665"/>
                  <a:gd name="T92" fmla="*/ 840 w 1277"/>
                  <a:gd name="T93" fmla="*/ 477 h 665"/>
                  <a:gd name="T94" fmla="*/ 868 w 1277"/>
                  <a:gd name="T95" fmla="*/ 501 h 665"/>
                  <a:gd name="T96" fmla="*/ 876 w 1277"/>
                  <a:gd name="T97" fmla="*/ 561 h 665"/>
                  <a:gd name="T98" fmla="*/ 928 w 1277"/>
                  <a:gd name="T99" fmla="*/ 533 h 665"/>
                  <a:gd name="T100" fmla="*/ 1040 w 1277"/>
                  <a:gd name="T101" fmla="*/ 513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77" h="665">
                    <a:moveTo>
                      <a:pt x="1180" y="541"/>
                    </a:moveTo>
                    <a:cubicBezTo>
                      <a:pt x="1212" y="377"/>
                      <a:pt x="1247" y="214"/>
                      <a:pt x="1276" y="49"/>
                    </a:cubicBezTo>
                    <a:cubicBezTo>
                      <a:pt x="1277" y="44"/>
                      <a:pt x="1267" y="54"/>
                      <a:pt x="1264" y="57"/>
                    </a:cubicBezTo>
                    <a:cubicBezTo>
                      <a:pt x="1255" y="66"/>
                      <a:pt x="1232" y="77"/>
                      <a:pt x="1232" y="77"/>
                    </a:cubicBezTo>
                    <a:cubicBezTo>
                      <a:pt x="1216" y="66"/>
                      <a:pt x="1203" y="63"/>
                      <a:pt x="1184" y="69"/>
                    </a:cubicBezTo>
                    <a:cubicBezTo>
                      <a:pt x="1164" y="64"/>
                      <a:pt x="1150" y="71"/>
                      <a:pt x="1164" y="49"/>
                    </a:cubicBezTo>
                    <a:cubicBezTo>
                      <a:pt x="1132" y="38"/>
                      <a:pt x="1153" y="59"/>
                      <a:pt x="1140" y="69"/>
                    </a:cubicBezTo>
                    <a:cubicBezTo>
                      <a:pt x="1132" y="75"/>
                      <a:pt x="1121" y="74"/>
                      <a:pt x="1112" y="77"/>
                    </a:cubicBezTo>
                    <a:cubicBezTo>
                      <a:pt x="1102" y="48"/>
                      <a:pt x="1093" y="65"/>
                      <a:pt x="1080" y="85"/>
                    </a:cubicBezTo>
                    <a:cubicBezTo>
                      <a:pt x="1075" y="92"/>
                      <a:pt x="1063" y="92"/>
                      <a:pt x="1056" y="97"/>
                    </a:cubicBezTo>
                    <a:cubicBezTo>
                      <a:pt x="1053" y="101"/>
                      <a:pt x="1053" y="108"/>
                      <a:pt x="1048" y="109"/>
                    </a:cubicBezTo>
                    <a:cubicBezTo>
                      <a:pt x="1040" y="110"/>
                      <a:pt x="1024" y="101"/>
                      <a:pt x="1024" y="101"/>
                    </a:cubicBezTo>
                    <a:cubicBezTo>
                      <a:pt x="1020" y="104"/>
                      <a:pt x="1015" y="106"/>
                      <a:pt x="1012" y="109"/>
                    </a:cubicBezTo>
                    <a:cubicBezTo>
                      <a:pt x="1009" y="112"/>
                      <a:pt x="1008" y="118"/>
                      <a:pt x="1004" y="121"/>
                    </a:cubicBezTo>
                    <a:cubicBezTo>
                      <a:pt x="997" y="127"/>
                      <a:pt x="980" y="137"/>
                      <a:pt x="980" y="137"/>
                    </a:cubicBezTo>
                    <a:cubicBezTo>
                      <a:pt x="932" y="132"/>
                      <a:pt x="917" y="132"/>
                      <a:pt x="952" y="97"/>
                    </a:cubicBezTo>
                    <a:cubicBezTo>
                      <a:pt x="957" y="81"/>
                      <a:pt x="952" y="66"/>
                      <a:pt x="972" y="73"/>
                    </a:cubicBezTo>
                    <a:cubicBezTo>
                      <a:pt x="973" y="77"/>
                      <a:pt x="979" y="96"/>
                      <a:pt x="984" y="97"/>
                    </a:cubicBezTo>
                    <a:cubicBezTo>
                      <a:pt x="1000" y="99"/>
                      <a:pt x="1016" y="88"/>
                      <a:pt x="1032" y="85"/>
                    </a:cubicBezTo>
                    <a:cubicBezTo>
                      <a:pt x="1039" y="64"/>
                      <a:pt x="1025" y="40"/>
                      <a:pt x="1008" y="29"/>
                    </a:cubicBezTo>
                    <a:cubicBezTo>
                      <a:pt x="980" y="36"/>
                      <a:pt x="985" y="18"/>
                      <a:pt x="956" y="37"/>
                    </a:cubicBezTo>
                    <a:cubicBezTo>
                      <a:pt x="955" y="33"/>
                      <a:pt x="949" y="28"/>
                      <a:pt x="952" y="25"/>
                    </a:cubicBezTo>
                    <a:cubicBezTo>
                      <a:pt x="958" y="19"/>
                      <a:pt x="968" y="20"/>
                      <a:pt x="976" y="17"/>
                    </a:cubicBezTo>
                    <a:cubicBezTo>
                      <a:pt x="980" y="16"/>
                      <a:pt x="988" y="13"/>
                      <a:pt x="988" y="13"/>
                    </a:cubicBezTo>
                    <a:cubicBezTo>
                      <a:pt x="984" y="10"/>
                      <a:pt x="981" y="5"/>
                      <a:pt x="976" y="5"/>
                    </a:cubicBezTo>
                    <a:cubicBezTo>
                      <a:pt x="958" y="5"/>
                      <a:pt x="942" y="14"/>
                      <a:pt x="924" y="17"/>
                    </a:cubicBezTo>
                    <a:cubicBezTo>
                      <a:pt x="918" y="34"/>
                      <a:pt x="913" y="35"/>
                      <a:pt x="896" y="29"/>
                    </a:cubicBezTo>
                    <a:cubicBezTo>
                      <a:pt x="900" y="16"/>
                      <a:pt x="898" y="15"/>
                      <a:pt x="912" y="9"/>
                    </a:cubicBezTo>
                    <a:cubicBezTo>
                      <a:pt x="920" y="6"/>
                      <a:pt x="936" y="1"/>
                      <a:pt x="936" y="1"/>
                    </a:cubicBezTo>
                    <a:cubicBezTo>
                      <a:pt x="936" y="1"/>
                      <a:pt x="928" y="4"/>
                      <a:pt x="924" y="5"/>
                    </a:cubicBezTo>
                    <a:cubicBezTo>
                      <a:pt x="915" y="7"/>
                      <a:pt x="905" y="8"/>
                      <a:pt x="896" y="9"/>
                    </a:cubicBezTo>
                    <a:cubicBezTo>
                      <a:pt x="856" y="22"/>
                      <a:pt x="917" y="0"/>
                      <a:pt x="872" y="25"/>
                    </a:cubicBezTo>
                    <a:cubicBezTo>
                      <a:pt x="855" y="34"/>
                      <a:pt x="834" y="35"/>
                      <a:pt x="816" y="41"/>
                    </a:cubicBezTo>
                    <a:cubicBezTo>
                      <a:pt x="802" y="62"/>
                      <a:pt x="785" y="69"/>
                      <a:pt x="760" y="73"/>
                    </a:cubicBezTo>
                    <a:cubicBezTo>
                      <a:pt x="746" y="83"/>
                      <a:pt x="741" y="87"/>
                      <a:pt x="724" y="81"/>
                    </a:cubicBezTo>
                    <a:cubicBezTo>
                      <a:pt x="700" y="89"/>
                      <a:pt x="691" y="113"/>
                      <a:pt x="680" y="117"/>
                    </a:cubicBezTo>
                    <a:cubicBezTo>
                      <a:pt x="667" y="121"/>
                      <a:pt x="653" y="120"/>
                      <a:pt x="640" y="121"/>
                    </a:cubicBezTo>
                    <a:cubicBezTo>
                      <a:pt x="623" y="127"/>
                      <a:pt x="608" y="138"/>
                      <a:pt x="592" y="145"/>
                    </a:cubicBezTo>
                    <a:cubicBezTo>
                      <a:pt x="549" y="164"/>
                      <a:pt x="583" y="143"/>
                      <a:pt x="556" y="161"/>
                    </a:cubicBezTo>
                    <a:cubicBezTo>
                      <a:pt x="552" y="174"/>
                      <a:pt x="544" y="184"/>
                      <a:pt x="540" y="197"/>
                    </a:cubicBezTo>
                    <a:cubicBezTo>
                      <a:pt x="548" y="220"/>
                      <a:pt x="565" y="207"/>
                      <a:pt x="580" y="197"/>
                    </a:cubicBezTo>
                    <a:cubicBezTo>
                      <a:pt x="581" y="193"/>
                      <a:pt x="581" y="187"/>
                      <a:pt x="584" y="185"/>
                    </a:cubicBezTo>
                    <a:cubicBezTo>
                      <a:pt x="591" y="180"/>
                      <a:pt x="608" y="177"/>
                      <a:pt x="608" y="177"/>
                    </a:cubicBezTo>
                    <a:cubicBezTo>
                      <a:pt x="621" y="196"/>
                      <a:pt x="608" y="190"/>
                      <a:pt x="592" y="201"/>
                    </a:cubicBezTo>
                    <a:cubicBezTo>
                      <a:pt x="574" y="229"/>
                      <a:pt x="579" y="216"/>
                      <a:pt x="572" y="237"/>
                    </a:cubicBezTo>
                    <a:cubicBezTo>
                      <a:pt x="573" y="241"/>
                      <a:pt x="572" y="247"/>
                      <a:pt x="576" y="249"/>
                    </a:cubicBezTo>
                    <a:cubicBezTo>
                      <a:pt x="584" y="253"/>
                      <a:pt x="597" y="235"/>
                      <a:pt x="600" y="233"/>
                    </a:cubicBezTo>
                    <a:cubicBezTo>
                      <a:pt x="610" y="226"/>
                      <a:pt x="625" y="223"/>
                      <a:pt x="636" y="217"/>
                    </a:cubicBezTo>
                    <a:cubicBezTo>
                      <a:pt x="645" y="212"/>
                      <a:pt x="650" y="201"/>
                      <a:pt x="660" y="197"/>
                    </a:cubicBezTo>
                    <a:cubicBezTo>
                      <a:pt x="671" y="192"/>
                      <a:pt x="684" y="193"/>
                      <a:pt x="696" y="189"/>
                    </a:cubicBezTo>
                    <a:cubicBezTo>
                      <a:pt x="691" y="169"/>
                      <a:pt x="691" y="165"/>
                      <a:pt x="708" y="153"/>
                    </a:cubicBezTo>
                    <a:cubicBezTo>
                      <a:pt x="720" y="134"/>
                      <a:pt x="743" y="136"/>
                      <a:pt x="764" y="129"/>
                    </a:cubicBezTo>
                    <a:cubicBezTo>
                      <a:pt x="777" y="125"/>
                      <a:pt x="800" y="109"/>
                      <a:pt x="800" y="109"/>
                    </a:cubicBezTo>
                    <a:cubicBezTo>
                      <a:pt x="813" y="89"/>
                      <a:pt x="816" y="88"/>
                      <a:pt x="840" y="93"/>
                    </a:cubicBezTo>
                    <a:cubicBezTo>
                      <a:pt x="829" y="126"/>
                      <a:pt x="789" y="124"/>
                      <a:pt x="764" y="141"/>
                    </a:cubicBezTo>
                    <a:cubicBezTo>
                      <a:pt x="752" y="158"/>
                      <a:pt x="739" y="159"/>
                      <a:pt x="732" y="181"/>
                    </a:cubicBezTo>
                    <a:cubicBezTo>
                      <a:pt x="733" y="185"/>
                      <a:pt x="732" y="192"/>
                      <a:pt x="736" y="193"/>
                    </a:cubicBezTo>
                    <a:cubicBezTo>
                      <a:pt x="744" y="194"/>
                      <a:pt x="760" y="185"/>
                      <a:pt x="760" y="185"/>
                    </a:cubicBezTo>
                    <a:cubicBezTo>
                      <a:pt x="792" y="196"/>
                      <a:pt x="776" y="196"/>
                      <a:pt x="808" y="185"/>
                    </a:cubicBezTo>
                    <a:cubicBezTo>
                      <a:pt x="816" y="182"/>
                      <a:pt x="832" y="177"/>
                      <a:pt x="832" y="177"/>
                    </a:cubicBezTo>
                    <a:cubicBezTo>
                      <a:pt x="836" y="180"/>
                      <a:pt x="844" y="180"/>
                      <a:pt x="844" y="185"/>
                    </a:cubicBezTo>
                    <a:cubicBezTo>
                      <a:pt x="844" y="190"/>
                      <a:pt x="837" y="191"/>
                      <a:pt x="832" y="193"/>
                    </a:cubicBezTo>
                    <a:cubicBezTo>
                      <a:pt x="809" y="202"/>
                      <a:pt x="783" y="205"/>
                      <a:pt x="760" y="213"/>
                    </a:cubicBezTo>
                    <a:cubicBezTo>
                      <a:pt x="753" y="235"/>
                      <a:pt x="739" y="223"/>
                      <a:pt x="724" y="213"/>
                    </a:cubicBezTo>
                    <a:cubicBezTo>
                      <a:pt x="708" y="218"/>
                      <a:pt x="709" y="227"/>
                      <a:pt x="700" y="241"/>
                    </a:cubicBezTo>
                    <a:cubicBezTo>
                      <a:pt x="672" y="232"/>
                      <a:pt x="684" y="230"/>
                      <a:pt x="664" y="237"/>
                    </a:cubicBezTo>
                    <a:cubicBezTo>
                      <a:pt x="660" y="249"/>
                      <a:pt x="648" y="262"/>
                      <a:pt x="636" y="269"/>
                    </a:cubicBezTo>
                    <a:cubicBezTo>
                      <a:pt x="629" y="273"/>
                      <a:pt x="620" y="274"/>
                      <a:pt x="612" y="277"/>
                    </a:cubicBezTo>
                    <a:cubicBezTo>
                      <a:pt x="608" y="278"/>
                      <a:pt x="600" y="281"/>
                      <a:pt x="600" y="281"/>
                    </a:cubicBezTo>
                    <a:cubicBezTo>
                      <a:pt x="592" y="278"/>
                      <a:pt x="585" y="267"/>
                      <a:pt x="576" y="269"/>
                    </a:cubicBezTo>
                    <a:cubicBezTo>
                      <a:pt x="571" y="270"/>
                      <a:pt x="572" y="278"/>
                      <a:pt x="568" y="281"/>
                    </a:cubicBezTo>
                    <a:cubicBezTo>
                      <a:pt x="560" y="286"/>
                      <a:pt x="549" y="286"/>
                      <a:pt x="540" y="289"/>
                    </a:cubicBezTo>
                    <a:cubicBezTo>
                      <a:pt x="536" y="288"/>
                      <a:pt x="499" y="276"/>
                      <a:pt x="520" y="265"/>
                    </a:cubicBezTo>
                    <a:cubicBezTo>
                      <a:pt x="528" y="261"/>
                      <a:pt x="539" y="262"/>
                      <a:pt x="548" y="261"/>
                    </a:cubicBezTo>
                    <a:cubicBezTo>
                      <a:pt x="554" y="243"/>
                      <a:pt x="562" y="237"/>
                      <a:pt x="544" y="225"/>
                    </a:cubicBezTo>
                    <a:cubicBezTo>
                      <a:pt x="517" y="232"/>
                      <a:pt x="524" y="249"/>
                      <a:pt x="500" y="257"/>
                    </a:cubicBezTo>
                    <a:cubicBezTo>
                      <a:pt x="488" y="275"/>
                      <a:pt x="473" y="278"/>
                      <a:pt x="456" y="289"/>
                    </a:cubicBezTo>
                    <a:cubicBezTo>
                      <a:pt x="436" y="282"/>
                      <a:pt x="448" y="284"/>
                      <a:pt x="420" y="293"/>
                    </a:cubicBezTo>
                    <a:cubicBezTo>
                      <a:pt x="411" y="296"/>
                      <a:pt x="396" y="309"/>
                      <a:pt x="396" y="309"/>
                    </a:cubicBezTo>
                    <a:cubicBezTo>
                      <a:pt x="391" y="328"/>
                      <a:pt x="388" y="336"/>
                      <a:pt x="368" y="329"/>
                    </a:cubicBezTo>
                    <a:cubicBezTo>
                      <a:pt x="351" y="335"/>
                      <a:pt x="333" y="339"/>
                      <a:pt x="316" y="345"/>
                    </a:cubicBezTo>
                    <a:cubicBezTo>
                      <a:pt x="290" y="341"/>
                      <a:pt x="284" y="340"/>
                      <a:pt x="276" y="365"/>
                    </a:cubicBezTo>
                    <a:cubicBezTo>
                      <a:pt x="248" y="356"/>
                      <a:pt x="260" y="354"/>
                      <a:pt x="240" y="361"/>
                    </a:cubicBezTo>
                    <a:cubicBezTo>
                      <a:pt x="225" y="384"/>
                      <a:pt x="241" y="417"/>
                      <a:pt x="212" y="437"/>
                    </a:cubicBezTo>
                    <a:cubicBezTo>
                      <a:pt x="193" y="466"/>
                      <a:pt x="197" y="456"/>
                      <a:pt x="172" y="473"/>
                    </a:cubicBezTo>
                    <a:cubicBezTo>
                      <a:pt x="160" y="469"/>
                      <a:pt x="148" y="465"/>
                      <a:pt x="136" y="461"/>
                    </a:cubicBezTo>
                    <a:cubicBezTo>
                      <a:pt x="132" y="460"/>
                      <a:pt x="124" y="457"/>
                      <a:pt x="124" y="457"/>
                    </a:cubicBezTo>
                    <a:cubicBezTo>
                      <a:pt x="113" y="458"/>
                      <a:pt x="101" y="456"/>
                      <a:pt x="92" y="461"/>
                    </a:cubicBezTo>
                    <a:cubicBezTo>
                      <a:pt x="80" y="468"/>
                      <a:pt x="69" y="498"/>
                      <a:pt x="56" y="509"/>
                    </a:cubicBezTo>
                    <a:cubicBezTo>
                      <a:pt x="48" y="516"/>
                      <a:pt x="40" y="523"/>
                      <a:pt x="32" y="529"/>
                    </a:cubicBezTo>
                    <a:cubicBezTo>
                      <a:pt x="24" y="535"/>
                      <a:pt x="8" y="545"/>
                      <a:pt x="8" y="545"/>
                    </a:cubicBezTo>
                    <a:cubicBezTo>
                      <a:pt x="14" y="562"/>
                      <a:pt x="10" y="567"/>
                      <a:pt x="0" y="581"/>
                    </a:cubicBezTo>
                    <a:cubicBezTo>
                      <a:pt x="25" y="585"/>
                      <a:pt x="32" y="585"/>
                      <a:pt x="24" y="609"/>
                    </a:cubicBezTo>
                    <a:cubicBezTo>
                      <a:pt x="40" y="614"/>
                      <a:pt x="71" y="603"/>
                      <a:pt x="88" y="601"/>
                    </a:cubicBezTo>
                    <a:cubicBezTo>
                      <a:pt x="105" y="595"/>
                      <a:pt x="108" y="604"/>
                      <a:pt x="124" y="593"/>
                    </a:cubicBezTo>
                    <a:cubicBezTo>
                      <a:pt x="133" y="565"/>
                      <a:pt x="124" y="572"/>
                      <a:pt x="144" y="565"/>
                    </a:cubicBezTo>
                    <a:cubicBezTo>
                      <a:pt x="148" y="561"/>
                      <a:pt x="153" y="558"/>
                      <a:pt x="156" y="553"/>
                    </a:cubicBezTo>
                    <a:cubicBezTo>
                      <a:pt x="158" y="549"/>
                      <a:pt x="157" y="544"/>
                      <a:pt x="160" y="541"/>
                    </a:cubicBezTo>
                    <a:cubicBezTo>
                      <a:pt x="166" y="533"/>
                      <a:pt x="208" y="513"/>
                      <a:pt x="220" y="509"/>
                    </a:cubicBezTo>
                    <a:cubicBezTo>
                      <a:pt x="238" y="481"/>
                      <a:pt x="227" y="488"/>
                      <a:pt x="248" y="481"/>
                    </a:cubicBezTo>
                    <a:cubicBezTo>
                      <a:pt x="265" y="487"/>
                      <a:pt x="266" y="499"/>
                      <a:pt x="284" y="493"/>
                    </a:cubicBezTo>
                    <a:cubicBezTo>
                      <a:pt x="296" y="481"/>
                      <a:pt x="306" y="478"/>
                      <a:pt x="320" y="469"/>
                    </a:cubicBezTo>
                    <a:cubicBezTo>
                      <a:pt x="336" y="493"/>
                      <a:pt x="323" y="469"/>
                      <a:pt x="332" y="513"/>
                    </a:cubicBezTo>
                    <a:cubicBezTo>
                      <a:pt x="336" y="532"/>
                      <a:pt x="346" y="543"/>
                      <a:pt x="352" y="561"/>
                    </a:cubicBezTo>
                    <a:cubicBezTo>
                      <a:pt x="337" y="571"/>
                      <a:pt x="341" y="579"/>
                      <a:pt x="324" y="585"/>
                    </a:cubicBezTo>
                    <a:cubicBezTo>
                      <a:pt x="308" y="609"/>
                      <a:pt x="302" y="596"/>
                      <a:pt x="280" y="589"/>
                    </a:cubicBezTo>
                    <a:cubicBezTo>
                      <a:pt x="284" y="605"/>
                      <a:pt x="298" y="624"/>
                      <a:pt x="312" y="633"/>
                    </a:cubicBezTo>
                    <a:cubicBezTo>
                      <a:pt x="324" y="598"/>
                      <a:pt x="314" y="613"/>
                      <a:pt x="344" y="597"/>
                    </a:cubicBezTo>
                    <a:cubicBezTo>
                      <a:pt x="352" y="592"/>
                      <a:pt x="368" y="581"/>
                      <a:pt x="368" y="581"/>
                    </a:cubicBezTo>
                    <a:cubicBezTo>
                      <a:pt x="369" y="572"/>
                      <a:pt x="365" y="560"/>
                      <a:pt x="372" y="553"/>
                    </a:cubicBezTo>
                    <a:cubicBezTo>
                      <a:pt x="376" y="549"/>
                      <a:pt x="378" y="564"/>
                      <a:pt x="384" y="565"/>
                    </a:cubicBezTo>
                    <a:cubicBezTo>
                      <a:pt x="389" y="566"/>
                      <a:pt x="392" y="560"/>
                      <a:pt x="396" y="557"/>
                    </a:cubicBezTo>
                    <a:cubicBezTo>
                      <a:pt x="390" y="538"/>
                      <a:pt x="374" y="528"/>
                      <a:pt x="368" y="509"/>
                    </a:cubicBezTo>
                    <a:cubicBezTo>
                      <a:pt x="371" y="501"/>
                      <a:pt x="379" y="493"/>
                      <a:pt x="376" y="485"/>
                    </a:cubicBezTo>
                    <a:cubicBezTo>
                      <a:pt x="373" y="477"/>
                      <a:pt x="368" y="461"/>
                      <a:pt x="368" y="461"/>
                    </a:cubicBezTo>
                    <a:cubicBezTo>
                      <a:pt x="380" y="443"/>
                      <a:pt x="385" y="449"/>
                      <a:pt x="396" y="465"/>
                    </a:cubicBezTo>
                    <a:cubicBezTo>
                      <a:pt x="402" y="488"/>
                      <a:pt x="411" y="497"/>
                      <a:pt x="424" y="517"/>
                    </a:cubicBezTo>
                    <a:cubicBezTo>
                      <a:pt x="418" y="536"/>
                      <a:pt x="430" y="537"/>
                      <a:pt x="412" y="549"/>
                    </a:cubicBezTo>
                    <a:cubicBezTo>
                      <a:pt x="389" y="583"/>
                      <a:pt x="414" y="540"/>
                      <a:pt x="408" y="573"/>
                    </a:cubicBezTo>
                    <a:cubicBezTo>
                      <a:pt x="407" y="582"/>
                      <a:pt x="399" y="589"/>
                      <a:pt x="396" y="597"/>
                    </a:cubicBezTo>
                    <a:cubicBezTo>
                      <a:pt x="402" y="614"/>
                      <a:pt x="398" y="619"/>
                      <a:pt x="388" y="633"/>
                    </a:cubicBezTo>
                    <a:cubicBezTo>
                      <a:pt x="399" y="665"/>
                      <a:pt x="419" y="636"/>
                      <a:pt x="440" y="629"/>
                    </a:cubicBezTo>
                    <a:cubicBezTo>
                      <a:pt x="445" y="614"/>
                      <a:pt x="439" y="608"/>
                      <a:pt x="444" y="593"/>
                    </a:cubicBezTo>
                    <a:cubicBezTo>
                      <a:pt x="440" y="581"/>
                      <a:pt x="428" y="567"/>
                      <a:pt x="444" y="557"/>
                    </a:cubicBezTo>
                    <a:cubicBezTo>
                      <a:pt x="451" y="553"/>
                      <a:pt x="468" y="549"/>
                      <a:pt x="468" y="549"/>
                    </a:cubicBezTo>
                    <a:cubicBezTo>
                      <a:pt x="484" y="554"/>
                      <a:pt x="483" y="563"/>
                      <a:pt x="492" y="577"/>
                    </a:cubicBezTo>
                    <a:cubicBezTo>
                      <a:pt x="504" y="542"/>
                      <a:pt x="492" y="552"/>
                      <a:pt x="536" y="557"/>
                    </a:cubicBezTo>
                    <a:cubicBezTo>
                      <a:pt x="528" y="526"/>
                      <a:pt x="542" y="527"/>
                      <a:pt x="568" y="521"/>
                    </a:cubicBezTo>
                    <a:cubicBezTo>
                      <a:pt x="569" y="517"/>
                      <a:pt x="576" y="490"/>
                      <a:pt x="584" y="485"/>
                    </a:cubicBezTo>
                    <a:cubicBezTo>
                      <a:pt x="591" y="481"/>
                      <a:pt x="608" y="477"/>
                      <a:pt x="608" y="477"/>
                    </a:cubicBezTo>
                    <a:cubicBezTo>
                      <a:pt x="639" y="485"/>
                      <a:pt x="614" y="492"/>
                      <a:pt x="640" y="501"/>
                    </a:cubicBezTo>
                    <a:cubicBezTo>
                      <a:pt x="644" y="497"/>
                      <a:pt x="646" y="490"/>
                      <a:pt x="652" y="489"/>
                    </a:cubicBezTo>
                    <a:cubicBezTo>
                      <a:pt x="661" y="487"/>
                      <a:pt x="672" y="497"/>
                      <a:pt x="680" y="493"/>
                    </a:cubicBezTo>
                    <a:cubicBezTo>
                      <a:pt x="685" y="491"/>
                      <a:pt x="680" y="481"/>
                      <a:pt x="676" y="477"/>
                    </a:cubicBezTo>
                    <a:cubicBezTo>
                      <a:pt x="670" y="472"/>
                      <a:pt x="660" y="472"/>
                      <a:pt x="652" y="469"/>
                    </a:cubicBezTo>
                    <a:cubicBezTo>
                      <a:pt x="648" y="468"/>
                      <a:pt x="640" y="465"/>
                      <a:pt x="640" y="465"/>
                    </a:cubicBezTo>
                    <a:cubicBezTo>
                      <a:pt x="654" y="455"/>
                      <a:pt x="659" y="451"/>
                      <a:pt x="676" y="457"/>
                    </a:cubicBezTo>
                    <a:cubicBezTo>
                      <a:pt x="685" y="455"/>
                      <a:pt x="694" y="448"/>
                      <a:pt x="704" y="449"/>
                    </a:cubicBezTo>
                    <a:cubicBezTo>
                      <a:pt x="718" y="451"/>
                      <a:pt x="759" y="463"/>
                      <a:pt x="772" y="469"/>
                    </a:cubicBezTo>
                    <a:cubicBezTo>
                      <a:pt x="784" y="475"/>
                      <a:pt x="808" y="485"/>
                      <a:pt x="808" y="485"/>
                    </a:cubicBezTo>
                    <a:cubicBezTo>
                      <a:pt x="814" y="484"/>
                      <a:pt x="833" y="481"/>
                      <a:pt x="840" y="477"/>
                    </a:cubicBezTo>
                    <a:cubicBezTo>
                      <a:pt x="848" y="472"/>
                      <a:pt x="864" y="461"/>
                      <a:pt x="864" y="461"/>
                    </a:cubicBezTo>
                    <a:cubicBezTo>
                      <a:pt x="869" y="462"/>
                      <a:pt x="889" y="465"/>
                      <a:pt x="892" y="473"/>
                    </a:cubicBezTo>
                    <a:cubicBezTo>
                      <a:pt x="897" y="486"/>
                      <a:pt x="876" y="498"/>
                      <a:pt x="868" y="501"/>
                    </a:cubicBezTo>
                    <a:cubicBezTo>
                      <a:pt x="856" y="513"/>
                      <a:pt x="845" y="513"/>
                      <a:pt x="840" y="529"/>
                    </a:cubicBezTo>
                    <a:cubicBezTo>
                      <a:pt x="845" y="545"/>
                      <a:pt x="839" y="557"/>
                      <a:pt x="844" y="573"/>
                    </a:cubicBezTo>
                    <a:cubicBezTo>
                      <a:pt x="854" y="558"/>
                      <a:pt x="858" y="555"/>
                      <a:pt x="876" y="561"/>
                    </a:cubicBezTo>
                    <a:cubicBezTo>
                      <a:pt x="885" y="588"/>
                      <a:pt x="895" y="558"/>
                      <a:pt x="908" y="549"/>
                    </a:cubicBezTo>
                    <a:cubicBezTo>
                      <a:pt x="911" y="545"/>
                      <a:pt x="912" y="540"/>
                      <a:pt x="916" y="537"/>
                    </a:cubicBezTo>
                    <a:cubicBezTo>
                      <a:pt x="919" y="534"/>
                      <a:pt x="925" y="536"/>
                      <a:pt x="928" y="533"/>
                    </a:cubicBezTo>
                    <a:cubicBezTo>
                      <a:pt x="931" y="530"/>
                      <a:pt x="930" y="525"/>
                      <a:pt x="932" y="521"/>
                    </a:cubicBezTo>
                    <a:cubicBezTo>
                      <a:pt x="939" y="506"/>
                      <a:pt x="949" y="502"/>
                      <a:pt x="964" y="497"/>
                    </a:cubicBezTo>
                    <a:cubicBezTo>
                      <a:pt x="987" y="500"/>
                      <a:pt x="1017" y="513"/>
                      <a:pt x="1040" y="513"/>
                    </a:cubicBezTo>
                    <a:lnTo>
                      <a:pt x="1180" y="54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0" name="Freeform 94"/>
              <p:cNvSpPr>
                <a:spLocks/>
              </p:cNvSpPr>
              <p:nvPr/>
            </p:nvSpPr>
            <p:spPr bwMode="auto">
              <a:xfrm>
                <a:off x="443" y="624"/>
                <a:ext cx="278" cy="214"/>
              </a:xfrm>
              <a:custGeom>
                <a:avLst/>
                <a:gdLst>
                  <a:gd name="T0" fmla="*/ 14 w 225"/>
                  <a:gd name="T1" fmla="*/ 156 h 170"/>
                  <a:gd name="T2" fmla="*/ 38 w 225"/>
                  <a:gd name="T3" fmla="*/ 148 h 170"/>
                  <a:gd name="T4" fmla="*/ 50 w 225"/>
                  <a:gd name="T5" fmla="*/ 144 h 170"/>
                  <a:gd name="T6" fmla="*/ 62 w 225"/>
                  <a:gd name="T7" fmla="*/ 116 h 170"/>
                  <a:gd name="T8" fmla="*/ 94 w 225"/>
                  <a:gd name="T9" fmla="*/ 100 h 170"/>
                  <a:gd name="T10" fmla="*/ 114 w 225"/>
                  <a:gd name="T11" fmla="*/ 80 h 170"/>
                  <a:gd name="T12" fmla="*/ 146 w 225"/>
                  <a:gd name="T13" fmla="*/ 32 h 170"/>
                  <a:gd name="T14" fmla="*/ 198 w 225"/>
                  <a:gd name="T15" fmla="*/ 0 h 170"/>
                  <a:gd name="T16" fmla="*/ 190 w 225"/>
                  <a:gd name="T17" fmla="*/ 20 h 170"/>
                  <a:gd name="T18" fmla="*/ 158 w 225"/>
                  <a:gd name="T19" fmla="*/ 40 h 170"/>
                  <a:gd name="T20" fmla="*/ 126 w 225"/>
                  <a:gd name="T21" fmla="*/ 104 h 170"/>
                  <a:gd name="T22" fmla="*/ 130 w 225"/>
                  <a:gd name="T23" fmla="*/ 116 h 170"/>
                  <a:gd name="T24" fmla="*/ 114 w 225"/>
                  <a:gd name="T25" fmla="*/ 140 h 170"/>
                  <a:gd name="T26" fmla="*/ 78 w 225"/>
                  <a:gd name="T27" fmla="*/ 164 h 170"/>
                  <a:gd name="T28" fmla="*/ 14 w 225"/>
                  <a:gd name="T29" fmla="*/ 15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5" h="170">
                    <a:moveTo>
                      <a:pt x="14" y="156"/>
                    </a:moveTo>
                    <a:cubicBezTo>
                      <a:pt x="22" y="153"/>
                      <a:pt x="30" y="151"/>
                      <a:pt x="38" y="148"/>
                    </a:cubicBezTo>
                    <a:cubicBezTo>
                      <a:pt x="42" y="147"/>
                      <a:pt x="50" y="144"/>
                      <a:pt x="50" y="144"/>
                    </a:cubicBezTo>
                    <a:cubicBezTo>
                      <a:pt x="56" y="126"/>
                      <a:pt x="43" y="122"/>
                      <a:pt x="62" y="116"/>
                    </a:cubicBezTo>
                    <a:cubicBezTo>
                      <a:pt x="80" y="89"/>
                      <a:pt x="56" y="119"/>
                      <a:pt x="94" y="100"/>
                    </a:cubicBezTo>
                    <a:cubicBezTo>
                      <a:pt x="102" y="96"/>
                      <a:pt x="106" y="85"/>
                      <a:pt x="114" y="80"/>
                    </a:cubicBezTo>
                    <a:cubicBezTo>
                      <a:pt x="131" y="55"/>
                      <a:pt x="104" y="46"/>
                      <a:pt x="146" y="32"/>
                    </a:cubicBezTo>
                    <a:cubicBezTo>
                      <a:pt x="153" y="11"/>
                      <a:pt x="180" y="12"/>
                      <a:pt x="198" y="0"/>
                    </a:cubicBezTo>
                    <a:cubicBezTo>
                      <a:pt x="225" y="9"/>
                      <a:pt x="203" y="16"/>
                      <a:pt x="190" y="20"/>
                    </a:cubicBezTo>
                    <a:cubicBezTo>
                      <a:pt x="198" y="43"/>
                      <a:pt x="175" y="34"/>
                      <a:pt x="158" y="40"/>
                    </a:cubicBezTo>
                    <a:cubicBezTo>
                      <a:pt x="144" y="60"/>
                      <a:pt x="146" y="91"/>
                      <a:pt x="126" y="104"/>
                    </a:cubicBezTo>
                    <a:cubicBezTo>
                      <a:pt x="127" y="108"/>
                      <a:pt x="131" y="112"/>
                      <a:pt x="130" y="116"/>
                    </a:cubicBezTo>
                    <a:cubicBezTo>
                      <a:pt x="127" y="125"/>
                      <a:pt x="114" y="140"/>
                      <a:pt x="114" y="140"/>
                    </a:cubicBezTo>
                    <a:cubicBezTo>
                      <a:pt x="143" y="150"/>
                      <a:pt x="95" y="153"/>
                      <a:pt x="78" y="164"/>
                    </a:cubicBezTo>
                    <a:cubicBezTo>
                      <a:pt x="68" y="161"/>
                      <a:pt x="0" y="170"/>
                      <a:pt x="14" y="156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1" name="Freeform 95"/>
              <p:cNvSpPr>
                <a:spLocks/>
              </p:cNvSpPr>
              <p:nvPr/>
            </p:nvSpPr>
            <p:spPr bwMode="auto">
              <a:xfrm>
                <a:off x="431" y="693"/>
                <a:ext cx="146" cy="84"/>
              </a:xfrm>
              <a:custGeom>
                <a:avLst/>
                <a:gdLst>
                  <a:gd name="T0" fmla="*/ 12 w 118"/>
                  <a:gd name="T1" fmla="*/ 49 h 67"/>
                  <a:gd name="T2" fmla="*/ 48 w 118"/>
                  <a:gd name="T3" fmla="*/ 33 h 67"/>
                  <a:gd name="T4" fmla="*/ 96 w 118"/>
                  <a:gd name="T5" fmla="*/ 9 h 67"/>
                  <a:gd name="T6" fmla="*/ 108 w 118"/>
                  <a:gd name="T7" fmla="*/ 1 h 67"/>
                  <a:gd name="T8" fmla="*/ 116 w 118"/>
                  <a:gd name="T9" fmla="*/ 13 h 67"/>
                  <a:gd name="T10" fmla="*/ 76 w 118"/>
                  <a:gd name="T11" fmla="*/ 41 h 67"/>
                  <a:gd name="T12" fmla="*/ 44 w 118"/>
                  <a:gd name="T13" fmla="*/ 65 h 67"/>
                  <a:gd name="T14" fmla="*/ 28 w 118"/>
                  <a:gd name="T15" fmla="*/ 61 h 67"/>
                  <a:gd name="T16" fmla="*/ 16 w 118"/>
                  <a:gd name="T17" fmla="*/ 65 h 67"/>
                  <a:gd name="T18" fmla="*/ 12 w 118"/>
                  <a:gd name="T19" fmla="*/ 4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67">
                    <a:moveTo>
                      <a:pt x="12" y="49"/>
                    </a:moveTo>
                    <a:cubicBezTo>
                      <a:pt x="23" y="42"/>
                      <a:pt x="48" y="33"/>
                      <a:pt x="48" y="33"/>
                    </a:cubicBezTo>
                    <a:cubicBezTo>
                      <a:pt x="56" y="8"/>
                      <a:pt x="70" y="12"/>
                      <a:pt x="96" y="9"/>
                    </a:cubicBezTo>
                    <a:cubicBezTo>
                      <a:pt x="100" y="6"/>
                      <a:pt x="103" y="0"/>
                      <a:pt x="108" y="1"/>
                    </a:cubicBezTo>
                    <a:cubicBezTo>
                      <a:pt x="113" y="2"/>
                      <a:pt x="118" y="9"/>
                      <a:pt x="116" y="13"/>
                    </a:cubicBezTo>
                    <a:cubicBezTo>
                      <a:pt x="106" y="37"/>
                      <a:pt x="95" y="36"/>
                      <a:pt x="76" y="41"/>
                    </a:cubicBezTo>
                    <a:cubicBezTo>
                      <a:pt x="62" y="50"/>
                      <a:pt x="54" y="51"/>
                      <a:pt x="44" y="65"/>
                    </a:cubicBezTo>
                    <a:cubicBezTo>
                      <a:pt x="39" y="64"/>
                      <a:pt x="33" y="61"/>
                      <a:pt x="28" y="61"/>
                    </a:cubicBezTo>
                    <a:cubicBezTo>
                      <a:pt x="24" y="61"/>
                      <a:pt x="20" y="67"/>
                      <a:pt x="16" y="65"/>
                    </a:cubicBezTo>
                    <a:cubicBezTo>
                      <a:pt x="0" y="59"/>
                      <a:pt x="7" y="54"/>
                      <a:pt x="12" y="4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2" name="Freeform 96"/>
              <p:cNvSpPr>
                <a:spLocks/>
              </p:cNvSpPr>
              <p:nvPr/>
            </p:nvSpPr>
            <p:spPr bwMode="auto">
              <a:xfrm>
                <a:off x="648" y="408"/>
                <a:ext cx="166" cy="94"/>
              </a:xfrm>
              <a:custGeom>
                <a:avLst/>
                <a:gdLst>
                  <a:gd name="T0" fmla="*/ 8 w 134"/>
                  <a:gd name="T1" fmla="*/ 59 h 74"/>
                  <a:gd name="T2" fmla="*/ 20 w 134"/>
                  <a:gd name="T3" fmla="*/ 31 h 74"/>
                  <a:gd name="T4" fmla="*/ 92 w 134"/>
                  <a:gd name="T5" fmla="*/ 23 h 74"/>
                  <a:gd name="T6" fmla="*/ 88 w 134"/>
                  <a:gd name="T7" fmla="*/ 51 h 74"/>
                  <a:gd name="T8" fmla="*/ 28 w 134"/>
                  <a:gd name="T9" fmla="*/ 71 h 74"/>
                  <a:gd name="T10" fmla="*/ 8 w 134"/>
                  <a:gd name="T11" fmla="*/ 5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74">
                    <a:moveTo>
                      <a:pt x="8" y="59"/>
                    </a:moveTo>
                    <a:cubicBezTo>
                      <a:pt x="2" y="42"/>
                      <a:pt x="3" y="37"/>
                      <a:pt x="20" y="31"/>
                    </a:cubicBezTo>
                    <a:cubicBezTo>
                      <a:pt x="40" y="0"/>
                      <a:pt x="60" y="18"/>
                      <a:pt x="92" y="23"/>
                    </a:cubicBezTo>
                    <a:cubicBezTo>
                      <a:pt x="134" y="37"/>
                      <a:pt x="105" y="42"/>
                      <a:pt x="88" y="51"/>
                    </a:cubicBezTo>
                    <a:cubicBezTo>
                      <a:pt x="68" y="61"/>
                      <a:pt x="49" y="64"/>
                      <a:pt x="28" y="71"/>
                    </a:cubicBezTo>
                    <a:cubicBezTo>
                      <a:pt x="1" y="67"/>
                      <a:pt x="0" y="74"/>
                      <a:pt x="8" y="59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3" name="Freeform 97"/>
              <p:cNvSpPr>
                <a:spLocks/>
              </p:cNvSpPr>
              <p:nvPr/>
            </p:nvSpPr>
            <p:spPr bwMode="auto">
              <a:xfrm>
                <a:off x="831" y="120"/>
                <a:ext cx="435" cy="242"/>
              </a:xfrm>
              <a:custGeom>
                <a:avLst/>
                <a:gdLst>
                  <a:gd name="T0" fmla="*/ 0 w 352"/>
                  <a:gd name="T1" fmla="*/ 156 h 192"/>
                  <a:gd name="T2" fmla="*/ 8 w 352"/>
                  <a:gd name="T3" fmla="*/ 192 h 192"/>
                  <a:gd name="T4" fmla="*/ 40 w 352"/>
                  <a:gd name="T5" fmla="*/ 168 h 192"/>
                  <a:gd name="T6" fmla="*/ 128 w 352"/>
                  <a:gd name="T7" fmla="*/ 132 h 192"/>
                  <a:gd name="T8" fmla="*/ 156 w 352"/>
                  <a:gd name="T9" fmla="*/ 120 h 192"/>
                  <a:gd name="T10" fmla="*/ 180 w 352"/>
                  <a:gd name="T11" fmla="*/ 112 h 192"/>
                  <a:gd name="T12" fmla="*/ 188 w 352"/>
                  <a:gd name="T13" fmla="*/ 100 h 192"/>
                  <a:gd name="T14" fmla="*/ 224 w 352"/>
                  <a:gd name="T15" fmla="*/ 88 h 192"/>
                  <a:gd name="T16" fmla="*/ 272 w 352"/>
                  <a:gd name="T17" fmla="*/ 64 h 192"/>
                  <a:gd name="T18" fmla="*/ 352 w 352"/>
                  <a:gd name="T19" fmla="*/ 40 h 192"/>
                  <a:gd name="T20" fmla="*/ 324 w 352"/>
                  <a:gd name="T21" fmla="*/ 0 h 192"/>
                  <a:gd name="T22" fmla="*/ 200 w 352"/>
                  <a:gd name="T23" fmla="*/ 52 h 192"/>
                  <a:gd name="T24" fmla="*/ 76 w 352"/>
                  <a:gd name="T25" fmla="*/ 108 h 192"/>
                  <a:gd name="T26" fmla="*/ 0 w 352"/>
                  <a:gd name="T27" fmla="*/ 1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192">
                    <a:moveTo>
                      <a:pt x="0" y="156"/>
                    </a:moveTo>
                    <a:cubicBezTo>
                      <a:pt x="11" y="172"/>
                      <a:pt x="2" y="175"/>
                      <a:pt x="8" y="192"/>
                    </a:cubicBezTo>
                    <a:cubicBezTo>
                      <a:pt x="23" y="187"/>
                      <a:pt x="27" y="177"/>
                      <a:pt x="40" y="168"/>
                    </a:cubicBezTo>
                    <a:cubicBezTo>
                      <a:pt x="63" y="134"/>
                      <a:pt x="90" y="135"/>
                      <a:pt x="128" y="132"/>
                    </a:cubicBezTo>
                    <a:cubicBezTo>
                      <a:pt x="170" y="121"/>
                      <a:pt x="120" y="136"/>
                      <a:pt x="156" y="120"/>
                    </a:cubicBezTo>
                    <a:cubicBezTo>
                      <a:pt x="164" y="117"/>
                      <a:pt x="180" y="112"/>
                      <a:pt x="180" y="112"/>
                    </a:cubicBezTo>
                    <a:cubicBezTo>
                      <a:pt x="183" y="108"/>
                      <a:pt x="184" y="103"/>
                      <a:pt x="188" y="100"/>
                    </a:cubicBezTo>
                    <a:cubicBezTo>
                      <a:pt x="188" y="100"/>
                      <a:pt x="218" y="90"/>
                      <a:pt x="224" y="88"/>
                    </a:cubicBezTo>
                    <a:cubicBezTo>
                      <a:pt x="241" y="82"/>
                      <a:pt x="255" y="70"/>
                      <a:pt x="272" y="64"/>
                    </a:cubicBezTo>
                    <a:cubicBezTo>
                      <a:pt x="296" y="40"/>
                      <a:pt x="319" y="43"/>
                      <a:pt x="352" y="40"/>
                    </a:cubicBezTo>
                    <a:cubicBezTo>
                      <a:pt x="328" y="32"/>
                      <a:pt x="324" y="25"/>
                      <a:pt x="324" y="0"/>
                    </a:cubicBezTo>
                    <a:lnTo>
                      <a:pt x="200" y="52"/>
                    </a:lnTo>
                    <a:lnTo>
                      <a:pt x="76" y="1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4" name="Freeform 98"/>
              <p:cNvSpPr>
                <a:spLocks/>
              </p:cNvSpPr>
              <p:nvPr/>
            </p:nvSpPr>
            <p:spPr bwMode="auto">
              <a:xfrm>
                <a:off x="1350" y="201"/>
                <a:ext cx="232" cy="105"/>
              </a:xfrm>
              <a:custGeom>
                <a:avLst/>
                <a:gdLst>
                  <a:gd name="T0" fmla="*/ 8 w 187"/>
                  <a:gd name="T1" fmla="*/ 68 h 84"/>
                  <a:gd name="T2" fmla="*/ 56 w 187"/>
                  <a:gd name="T3" fmla="*/ 40 h 84"/>
                  <a:gd name="T4" fmla="*/ 76 w 187"/>
                  <a:gd name="T5" fmla="*/ 4 h 84"/>
                  <a:gd name="T6" fmla="*/ 100 w 187"/>
                  <a:gd name="T7" fmla="*/ 16 h 84"/>
                  <a:gd name="T8" fmla="*/ 136 w 187"/>
                  <a:gd name="T9" fmla="*/ 0 h 84"/>
                  <a:gd name="T10" fmla="*/ 164 w 187"/>
                  <a:gd name="T11" fmla="*/ 16 h 84"/>
                  <a:gd name="T12" fmla="*/ 184 w 187"/>
                  <a:gd name="T13" fmla="*/ 20 h 84"/>
                  <a:gd name="T14" fmla="*/ 180 w 187"/>
                  <a:gd name="T15" fmla="*/ 36 h 84"/>
                  <a:gd name="T16" fmla="*/ 164 w 187"/>
                  <a:gd name="T17" fmla="*/ 32 h 84"/>
                  <a:gd name="T18" fmla="*/ 128 w 187"/>
                  <a:gd name="T19" fmla="*/ 32 h 84"/>
                  <a:gd name="T20" fmla="*/ 100 w 187"/>
                  <a:gd name="T21" fmla="*/ 48 h 84"/>
                  <a:gd name="T22" fmla="*/ 124 w 187"/>
                  <a:gd name="T23" fmla="*/ 56 h 84"/>
                  <a:gd name="T24" fmla="*/ 92 w 187"/>
                  <a:gd name="T25" fmla="*/ 64 h 84"/>
                  <a:gd name="T26" fmla="*/ 60 w 187"/>
                  <a:gd name="T27" fmla="*/ 52 h 84"/>
                  <a:gd name="T28" fmla="*/ 52 w 187"/>
                  <a:gd name="T29" fmla="*/ 64 h 84"/>
                  <a:gd name="T30" fmla="*/ 28 w 187"/>
                  <a:gd name="T31" fmla="*/ 68 h 84"/>
                  <a:gd name="T32" fmla="*/ 8 w 187"/>
                  <a:gd name="T33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7" h="84">
                    <a:moveTo>
                      <a:pt x="8" y="68"/>
                    </a:moveTo>
                    <a:cubicBezTo>
                      <a:pt x="29" y="63"/>
                      <a:pt x="35" y="47"/>
                      <a:pt x="56" y="40"/>
                    </a:cubicBezTo>
                    <a:cubicBezTo>
                      <a:pt x="62" y="23"/>
                      <a:pt x="61" y="14"/>
                      <a:pt x="76" y="4"/>
                    </a:cubicBezTo>
                    <a:cubicBezTo>
                      <a:pt x="84" y="7"/>
                      <a:pt x="91" y="15"/>
                      <a:pt x="100" y="16"/>
                    </a:cubicBezTo>
                    <a:cubicBezTo>
                      <a:pt x="110" y="18"/>
                      <a:pt x="127" y="3"/>
                      <a:pt x="136" y="0"/>
                    </a:cubicBezTo>
                    <a:cubicBezTo>
                      <a:pt x="163" y="9"/>
                      <a:pt x="137" y="25"/>
                      <a:pt x="164" y="16"/>
                    </a:cubicBezTo>
                    <a:cubicBezTo>
                      <a:pt x="171" y="17"/>
                      <a:pt x="180" y="15"/>
                      <a:pt x="184" y="20"/>
                    </a:cubicBezTo>
                    <a:cubicBezTo>
                      <a:pt x="187" y="24"/>
                      <a:pt x="185" y="33"/>
                      <a:pt x="180" y="36"/>
                    </a:cubicBezTo>
                    <a:cubicBezTo>
                      <a:pt x="175" y="39"/>
                      <a:pt x="169" y="33"/>
                      <a:pt x="164" y="32"/>
                    </a:cubicBezTo>
                    <a:cubicBezTo>
                      <a:pt x="135" y="42"/>
                      <a:pt x="147" y="45"/>
                      <a:pt x="128" y="32"/>
                    </a:cubicBezTo>
                    <a:cubicBezTo>
                      <a:pt x="115" y="35"/>
                      <a:pt x="91" y="37"/>
                      <a:pt x="100" y="48"/>
                    </a:cubicBezTo>
                    <a:cubicBezTo>
                      <a:pt x="105" y="55"/>
                      <a:pt x="124" y="56"/>
                      <a:pt x="124" y="56"/>
                    </a:cubicBezTo>
                    <a:cubicBezTo>
                      <a:pt x="113" y="72"/>
                      <a:pt x="109" y="75"/>
                      <a:pt x="92" y="64"/>
                    </a:cubicBezTo>
                    <a:cubicBezTo>
                      <a:pt x="82" y="49"/>
                      <a:pt x="78" y="46"/>
                      <a:pt x="60" y="52"/>
                    </a:cubicBezTo>
                    <a:cubicBezTo>
                      <a:pt x="57" y="56"/>
                      <a:pt x="56" y="62"/>
                      <a:pt x="52" y="64"/>
                    </a:cubicBezTo>
                    <a:cubicBezTo>
                      <a:pt x="45" y="68"/>
                      <a:pt x="36" y="66"/>
                      <a:pt x="28" y="68"/>
                    </a:cubicBezTo>
                    <a:cubicBezTo>
                      <a:pt x="2" y="74"/>
                      <a:pt x="0" y="84"/>
                      <a:pt x="8" y="6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5" name="Freeform 99"/>
              <p:cNvSpPr>
                <a:spLocks/>
              </p:cNvSpPr>
              <p:nvPr/>
            </p:nvSpPr>
            <p:spPr bwMode="auto">
              <a:xfrm>
                <a:off x="1758" y="198"/>
                <a:ext cx="220" cy="58"/>
              </a:xfrm>
              <a:custGeom>
                <a:avLst/>
                <a:gdLst>
                  <a:gd name="T0" fmla="*/ 6 w 178"/>
                  <a:gd name="T1" fmla="*/ 18 h 46"/>
                  <a:gd name="T2" fmla="*/ 78 w 178"/>
                  <a:gd name="T3" fmla="*/ 38 h 46"/>
                  <a:gd name="T4" fmla="*/ 114 w 178"/>
                  <a:gd name="T5" fmla="*/ 22 h 46"/>
                  <a:gd name="T6" fmla="*/ 166 w 178"/>
                  <a:gd name="T7" fmla="*/ 26 h 46"/>
                  <a:gd name="T8" fmla="*/ 138 w 178"/>
                  <a:gd name="T9" fmla="*/ 26 h 46"/>
                  <a:gd name="T10" fmla="*/ 86 w 178"/>
                  <a:gd name="T11" fmla="*/ 46 h 46"/>
                  <a:gd name="T12" fmla="*/ 2 w 178"/>
                  <a:gd name="T13" fmla="*/ 22 h 46"/>
                  <a:gd name="T14" fmla="*/ 6 w 178"/>
                  <a:gd name="T15" fmla="*/ 1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46">
                    <a:moveTo>
                      <a:pt x="6" y="18"/>
                    </a:moveTo>
                    <a:cubicBezTo>
                      <a:pt x="41" y="6"/>
                      <a:pt x="52" y="12"/>
                      <a:pt x="78" y="38"/>
                    </a:cubicBezTo>
                    <a:cubicBezTo>
                      <a:pt x="89" y="31"/>
                      <a:pt x="114" y="22"/>
                      <a:pt x="114" y="22"/>
                    </a:cubicBezTo>
                    <a:cubicBezTo>
                      <a:pt x="129" y="0"/>
                      <a:pt x="148" y="14"/>
                      <a:pt x="166" y="26"/>
                    </a:cubicBezTo>
                    <a:cubicBezTo>
                      <a:pt x="116" y="39"/>
                      <a:pt x="178" y="26"/>
                      <a:pt x="138" y="26"/>
                    </a:cubicBezTo>
                    <a:cubicBezTo>
                      <a:pt x="119" y="26"/>
                      <a:pt x="103" y="40"/>
                      <a:pt x="86" y="46"/>
                    </a:cubicBezTo>
                    <a:cubicBezTo>
                      <a:pt x="70" y="41"/>
                      <a:pt x="15" y="29"/>
                      <a:pt x="2" y="22"/>
                    </a:cubicBezTo>
                    <a:cubicBezTo>
                      <a:pt x="0" y="21"/>
                      <a:pt x="5" y="19"/>
                      <a:pt x="6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6" name="Freeform 100"/>
              <p:cNvSpPr>
                <a:spLocks/>
              </p:cNvSpPr>
              <p:nvPr/>
            </p:nvSpPr>
            <p:spPr bwMode="auto">
              <a:xfrm>
                <a:off x="1637" y="312"/>
                <a:ext cx="297" cy="135"/>
              </a:xfrm>
              <a:custGeom>
                <a:avLst/>
                <a:gdLst>
                  <a:gd name="T0" fmla="*/ 36 w 240"/>
                  <a:gd name="T1" fmla="*/ 108 h 108"/>
                  <a:gd name="T2" fmla="*/ 0 w 240"/>
                  <a:gd name="T3" fmla="*/ 88 h 108"/>
                  <a:gd name="T4" fmla="*/ 28 w 240"/>
                  <a:gd name="T5" fmla="*/ 64 h 108"/>
                  <a:gd name="T6" fmla="*/ 32 w 240"/>
                  <a:gd name="T7" fmla="*/ 52 h 108"/>
                  <a:gd name="T8" fmla="*/ 56 w 240"/>
                  <a:gd name="T9" fmla="*/ 44 h 108"/>
                  <a:gd name="T10" fmla="*/ 60 w 240"/>
                  <a:gd name="T11" fmla="*/ 32 h 108"/>
                  <a:gd name="T12" fmla="*/ 168 w 240"/>
                  <a:gd name="T13" fmla="*/ 4 h 108"/>
                  <a:gd name="T14" fmla="*/ 180 w 240"/>
                  <a:gd name="T15" fmla="*/ 8 h 108"/>
                  <a:gd name="T16" fmla="*/ 204 w 240"/>
                  <a:gd name="T17" fmla="*/ 0 h 108"/>
                  <a:gd name="T18" fmla="*/ 216 w 240"/>
                  <a:gd name="T19" fmla="*/ 20 h 108"/>
                  <a:gd name="T20" fmla="*/ 144 w 240"/>
                  <a:gd name="T21" fmla="*/ 36 h 108"/>
                  <a:gd name="T22" fmla="*/ 64 w 240"/>
                  <a:gd name="T23" fmla="*/ 56 h 108"/>
                  <a:gd name="T24" fmla="*/ 52 w 240"/>
                  <a:gd name="T25" fmla="*/ 84 h 108"/>
                  <a:gd name="T26" fmla="*/ 36 w 240"/>
                  <a:gd name="T27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108">
                    <a:moveTo>
                      <a:pt x="36" y="108"/>
                    </a:moveTo>
                    <a:cubicBezTo>
                      <a:pt x="19" y="102"/>
                      <a:pt x="6" y="107"/>
                      <a:pt x="0" y="88"/>
                    </a:cubicBezTo>
                    <a:cubicBezTo>
                      <a:pt x="5" y="72"/>
                      <a:pt x="14" y="73"/>
                      <a:pt x="28" y="64"/>
                    </a:cubicBezTo>
                    <a:cubicBezTo>
                      <a:pt x="29" y="60"/>
                      <a:pt x="29" y="54"/>
                      <a:pt x="32" y="52"/>
                    </a:cubicBezTo>
                    <a:cubicBezTo>
                      <a:pt x="39" y="47"/>
                      <a:pt x="56" y="44"/>
                      <a:pt x="56" y="44"/>
                    </a:cubicBezTo>
                    <a:cubicBezTo>
                      <a:pt x="57" y="40"/>
                      <a:pt x="57" y="35"/>
                      <a:pt x="60" y="32"/>
                    </a:cubicBezTo>
                    <a:cubicBezTo>
                      <a:pt x="73" y="22"/>
                      <a:pt x="148" y="7"/>
                      <a:pt x="168" y="4"/>
                    </a:cubicBezTo>
                    <a:cubicBezTo>
                      <a:pt x="172" y="5"/>
                      <a:pt x="176" y="8"/>
                      <a:pt x="180" y="8"/>
                    </a:cubicBezTo>
                    <a:cubicBezTo>
                      <a:pt x="188" y="7"/>
                      <a:pt x="204" y="0"/>
                      <a:pt x="204" y="0"/>
                    </a:cubicBezTo>
                    <a:cubicBezTo>
                      <a:pt x="221" y="6"/>
                      <a:pt x="240" y="4"/>
                      <a:pt x="216" y="20"/>
                    </a:cubicBezTo>
                    <a:cubicBezTo>
                      <a:pt x="199" y="14"/>
                      <a:pt x="164" y="31"/>
                      <a:pt x="144" y="36"/>
                    </a:cubicBezTo>
                    <a:cubicBezTo>
                      <a:pt x="110" y="25"/>
                      <a:pt x="93" y="46"/>
                      <a:pt x="64" y="56"/>
                    </a:cubicBezTo>
                    <a:cubicBezTo>
                      <a:pt x="70" y="73"/>
                      <a:pt x="69" y="78"/>
                      <a:pt x="52" y="84"/>
                    </a:cubicBezTo>
                    <a:cubicBezTo>
                      <a:pt x="48" y="90"/>
                      <a:pt x="42" y="108"/>
                      <a:pt x="36" y="10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7" name="Freeform 101"/>
              <p:cNvSpPr>
                <a:spLocks/>
              </p:cNvSpPr>
              <p:nvPr/>
            </p:nvSpPr>
            <p:spPr bwMode="auto">
              <a:xfrm>
                <a:off x="481" y="1036"/>
                <a:ext cx="39" cy="38"/>
              </a:xfrm>
              <a:custGeom>
                <a:avLst/>
                <a:gdLst>
                  <a:gd name="T0" fmla="*/ 3 w 31"/>
                  <a:gd name="T1" fmla="*/ 28 h 30"/>
                  <a:gd name="T2" fmla="*/ 31 w 31"/>
                  <a:gd name="T3" fmla="*/ 0 h 30"/>
                  <a:gd name="T4" fmla="*/ 19 w 31"/>
                  <a:gd name="T5" fmla="*/ 24 h 30"/>
                  <a:gd name="T6" fmla="*/ 3 w 31"/>
                  <a:gd name="T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0">
                    <a:moveTo>
                      <a:pt x="3" y="28"/>
                    </a:moveTo>
                    <a:cubicBezTo>
                      <a:pt x="8" y="8"/>
                      <a:pt x="12" y="6"/>
                      <a:pt x="31" y="0"/>
                    </a:cubicBezTo>
                    <a:cubicBezTo>
                      <a:pt x="29" y="5"/>
                      <a:pt x="25" y="22"/>
                      <a:pt x="19" y="24"/>
                    </a:cubicBezTo>
                    <a:cubicBezTo>
                      <a:pt x="0" y="30"/>
                      <a:pt x="3" y="9"/>
                      <a:pt x="3" y="2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8" name="Freeform 102"/>
              <p:cNvSpPr>
                <a:spLocks/>
              </p:cNvSpPr>
              <p:nvPr/>
            </p:nvSpPr>
            <p:spPr bwMode="auto">
              <a:xfrm>
                <a:off x="438" y="1087"/>
                <a:ext cx="55" cy="40"/>
              </a:xfrm>
              <a:custGeom>
                <a:avLst/>
                <a:gdLst>
                  <a:gd name="T0" fmla="*/ 6 w 44"/>
                  <a:gd name="T1" fmla="*/ 32 h 32"/>
                  <a:gd name="T2" fmla="*/ 22 w 44"/>
                  <a:gd name="T3" fmla="*/ 0 h 32"/>
                  <a:gd name="T4" fmla="*/ 38 w 44"/>
                  <a:gd name="T5" fmla="*/ 4 h 32"/>
                  <a:gd name="T6" fmla="*/ 6 w 44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2">
                    <a:moveTo>
                      <a:pt x="6" y="32"/>
                    </a:moveTo>
                    <a:cubicBezTo>
                      <a:pt x="0" y="14"/>
                      <a:pt x="7" y="10"/>
                      <a:pt x="22" y="0"/>
                    </a:cubicBezTo>
                    <a:cubicBezTo>
                      <a:pt x="27" y="1"/>
                      <a:pt x="35" y="0"/>
                      <a:pt x="38" y="4"/>
                    </a:cubicBezTo>
                    <a:cubicBezTo>
                      <a:pt x="44" y="13"/>
                      <a:pt x="16" y="32"/>
                      <a:pt x="6" y="3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19" name="Freeform 103"/>
              <p:cNvSpPr>
                <a:spLocks/>
              </p:cNvSpPr>
              <p:nvPr/>
            </p:nvSpPr>
            <p:spPr bwMode="auto">
              <a:xfrm>
                <a:off x="617" y="1240"/>
                <a:ext cx="94" cy="23"/>
              </a:xfrm>
              <a:custGeom>
                <a:avLst/>
                <a:gdLst>
                  <a:gd name="T0" fmla="*/ 37 w 76"/>
                  <a:gd name="T1" fmla="*/ 18 h 18"/>
                  <a:gd name="T2" fmla="*/ 25 w 76"/>
                  <a:gd name="T3" fmla="*/ 2 h 18"/>
                  <a:gd name="T4" fmla="*/ 37 w 7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8">
                    <a:moveTo>
                      <a:pt x="37" y="18"/>
                    </a:moveTo>
                    <a:cubicBezTo>
                      <a:pt x="25" y="14"/>
                      <a:pt x="0" y="10"/>
                      <a:pt x="25" y="2"/>
                    </a:cubicBezTo>
                    <a:cubicBezTo>
                      <a:pt x="76" y="9"/>
                      <a:pt x="46" y="0"/>
                      <a:pt x="37" y="18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0" name="Freeform 104"/>
              <p:cNvSpPr>
                <a:spLocks/>
              </p:cNvSpPr>
              <p:nvPr/>
            </p:nvSpPr>
            <p:spPr bwMode="auto">
              <a:xfrm>
                <a:off x="777" y="1237"/>
                <a:ext cx="52" cy="55"/>
              </a:xfrm>
              <a:custGeom>
                <a:avLst/>
                <a:gdLst>
                  <a:gd name="T0" fmla="*/ 0 w 42"/>
                  <a:gd name="T1" fmla="*/ 21 h 44"/>
                  <a:gd name="T2" fmla="*/ 12 w 42"/>
                  <a:gd name="T3" fmla="*/ 9 h 44"/>
                  <a:gd name="T4" fmla="*/ 0 w 42"/>
                  <a:gd name="T5" fmla="*/ 2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4">
                    <a:moveTo>
                      <a:pt x="0" y="21"/>
                    </a:moveTo>
                    <a:cubicBezTo>
                      <a:pt x="4" y="17"/>
                      <a:pt x="7" y="11"/>
                      <a:pt x="12" y="9"/>
                    </a:cubicBezTo>
                    <a:cubicBezTo>
                      <a:pt x="42" y="0"/>
                      <a:pt x="23" y="44"/>
                      <a:pt x="0" y="2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1" name="Freeform 105"/>
              <p:cNvSpPr>
                <a:spLocks/>
              </p:cNvSpPr>
              <p:nvPr/>
            </p:nvSpPr>
            <p:spPr bwMode="auto">
              <a:xfrm>
                <a:off x="353" y="1084"/>
                <a:ext cx="38" cy="38"/>
              </a:xfrm>
              <a:custGeom>
                <a:avLst/>
                <a:gdLst>
                  <a:gd name="T0" fmla="*/ 7 w 31"/>
                  <a:gd name="T1" fmla="*/ 22 h 30"/>
                  <a:gd name="T2" fmla="*/ 31 w 31"/>
                  <a:gd name="T3" fmla="*/ 10 h 30"/>
                  <a:gd name="T4" fmla="*/ 7 w 31"/>
                  <a:gd name="T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0">
                    <a:moveTo>
                      <a:pt x="7" y="22"/>
                    </a:moveTo>
                    <a:cubicBezTo>
                      <a:pt x="0" y="0"/>
                      <a:pt x="15" y="6"/>
                      <a:pt x="31" y="10"/>
                    </a:cubicBezTo>
                    <a:cubicBezTo>
                      <a:pt x="14" y="16"/>
                      <a:pt x="15" y="30"/>
                      <a:pt x="7" y="2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322" name="Rectangle 106"/>
            <p:cNvSpPr>
              <a:spLocks noChangeArrowheads="1"/>
            </p:cNvSpPr>
            <p:nvPr/>
          </p:nvSpPr>
          <p:spPr bwMode="white">
            <a:xfrm>
              <a:off x="0" y="0"/>
              <a:ext cx="576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323" name="Rectangle 107"/>
            <p:cNvSpPr>
              <a:spLocks noChangeArrowheads="1"/>
            </p:cNvSpPr>
            <p:nvPr/>
          </p:nvSpPr>
          <p:spPr bwMode="white">
            <a:xfrm>
              <a:off x="0" y="3936"/>
              <a:ext cx="5760" cy="384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324" name="Group 108"/>
            <p:cNvGrpSpPr>
              <a:grpSpLocks/>
            </p:cNvGrpSpPr>
            <p:nvPr/>
          </p:nvGrpSpPr>
          <p:grpSpPr bwMode="auto">
            <a:xfrm>
              <a:off x="30" y="565"/>
              <a:ext cx="5689" cy="3126"/>
              <a:chOff x="-306" y="90"/>
              <a:chExt cx="6396" cy="3513"/>
            </a:xfrm>
          </p:grpSpPr>
          <p:sp>
            <p:nvSpPr>
              <p:cNvPr id="9325" name="Freeform 109"/>
              <p:cNvSpPr>
                <a:spLocks/>
              </p:cNvSpPr>
              <p:nvPr/>
            </p:nvSpPr>
            <p:spPr bwMode="ltGray">
              <a:xfrm>
                <a:off x="2137" y="2426"/>
                <a:ext cx="727" cy="672"/>
              </a:xfrm>
              <a:custGeom>
                <a:avLst/>
                <a:gdLst>
                  <a:gd name="T0" fmla="*/ 288 w 588"/>
                  <a:gd name="T1" fmla="*/ 22 h 534"/>
                  <a:gd name="T2" fmla="*/ 332 w 588"/>
                  <a:gd name="T3" fmla="*/ 28 h 534"/>
                  <a:gd name="T4" fmla="*/ 320 w 588"/>
                  <a:gd name="T5" fmla="*/ 60 h 534"/>
                  <a:gd name="T6" fmla="*/ 366 w 588"/>
                  <a:gd name="T7" fmla="*/ 114 h 534"/>
                  <a:gd name="T8" fmla="*/ 390 w 588"/>
                  <a:gd name="T9" fmla="*/ 130 h 534"/>
                  <a:gd name="T10" fmla="*/ 404 w 588"/>
                  <a:gd name="T11" fmla="*/ 66 h 534"/>
                  <a:gd name="T12" fmla="*/ 418 w 588"/>
                  <a:gd name="T13" fmla="*/ 0 h 534"/>
                  <a:gd name="T14" fmla="*/ 450 w 588"/>
                  <a:gd name="T15" fmla="*/ 62 h 534"/>
                  <a:gd name="T16" fmla="*/ 470 w 588"/>
                  <a:gd name="T17" fmla="*/ 94 h 534"/>
                  <a:gd name="T18" fmla="*/ 502 w 588"/>
                  <a:gd name="T19" fmla="*/ 166 h 534"/>
                  <a:gd name="T20" fmla="*/ 534 w 588"/>
                  <a:gd name="T21" fmla="*/ 202 h 534"/>
                  <a:gd name="T22" fmla="*/ 550 w 588"/>
                  <a:gd name="T23" fmla="*/ 224 h 534"/>
                  <a:gd name="T24" fmla="*/ 582 w 588"/>
                  <a:gd name="T25" fmla="*/ 272 h 534"/>
                  <a:gd name="T26" fmla="*/ 576 w 588"/>
                  <a:gd name="T27" fmla="*/ 390 h 534"/>
                  <a:gd name="T28" fmla="*/ 546 w 588"/>
                  <a:gd name="T29" fmla="*/ 454 h 534"/>
                  <a:gd name="T30" fmla="*/ 536 w 588"/>
                  <a:gd name="T31" fmla="*/ 478 h 534"/>
                  <a:gd name="T32" fmla="*/ 508 w 588"/>
                  <a:gd name="T33" fmla="*/ 512 h 534"/>
                  <a:gd name="T34" fmla="*/ 482 w 588"/>
                  <a:gd name="T35" fmla="*/ 534 h 534"/>
                  <a:gd name="T36" fmla="*/ 450 w 588"/>
                  <a:gd name="T37" fmla="*/ 530 h 534"/>
                  <a:gd name="T38" fmla="*/ 402 w 588"/>
                  <a:gd name="T39" fmla="*/ 510 h 534"/>
                  <a:gd name="T40" fmla="*/ 390 w 588"/>
                  <a:gd name="T41" fmla="*/ 476 h 534"/>
                  <a:gd name="T42" fmla="*/ 360 w 588"/>
                  <a:gd name="T43" fmla="*/ 480 h 534"/>
                  <a:gd name="T44" fmla="*/ 362 w 588"/>
                  <a:gd name="T45" fmla="*/ 424 h 534"/>
                  <a:gd name="T46" fmla="*/ 360 w 588"/>
                  <a:gd name="T47" fmla="*/ 422 h 534"/>
                  <a:gd name="T48" fmla="*/ 338 w 588"/>
                  <a:gd name="T49" fmla="*/ 454 h 534"/>
                  <a:gd name="T50" fmla="*/ 322 w 588"/>
                  <a:gd name="T51" fmla="*/ 428 h 534"/>
                  <a:gd name="T52" fmla="*/ 268 w 588"/>
                  <a:gd name="T53" fmla="*/ 398 h 534"/>
                  <a:gd name="T54" fmla="*/ 186 w 588"/>
                  <a:gd name="T55" fmla="*/ 416 h 534"/>
                  <a:gd name="T56" fmla="*/ 162 w 588"/>
                  <a:gd name="T57" fmla="*/ 442 h 534"/>
                  <a:gd name="T58" fmla="*/ 128 w 588"/>
                  <a:gd name="T59" fmla="*/ 440 h 534"/>
                  <a:gd name="T60" fmla="*/ 82 w 588"/>
                  <a:gd name="T61" fmla="*/ 466 h 534"/>
                  <a:gd name="T62" fmla="*/ 52 w 588"/>
                  <a:gd name="T63" fmla="*/ 414 h 534"/>
                  <a:gd name="T64" fmla="*/ 8 w 588"/>
                  <a:gd name="T65" fmla="*/ 314 h 534"/>
                  <a:gd name="T66" fmla="*/ 0 w 588"/>
                  <a:gd name="T67" fmla="*/ 258 h 534"/>
                  <a:gd name="T68" fmla="*/ 40 w 588"/>
                  <a:gd name="T69" fmla="*/ 186 h 534"/>
                  <a:gd name="T70" fmla="*/ 116 w 588"/>
                  <a:gd name="T71" fmla="*/ 140 h 534"/>
                  <a:gd name="T72" fmla="*/ 140 w 588"/>
                  <a:gd name="T73" fmla="*/ 124 h 534"/>
                  <a:gd name="T74" fmla="*/ 146 w 588"/>
                  <a:gd name="T75" fmla="*/ 114 h 534"/>
                  <a:gd name="T76" fmla="*/ 168 w 588"/>
                  <a:gd name="T77" fmla="*/ 68 h 534"/>
                  <a:gd name="T78" fmla="*/ 208 w 588"/>
                  <a:gd name="T79" fmla="*/ 84 h 534"/>
                  <a:gd name="T80" fmla="*/ 234 w 588"/>
                  <a:gd name="T81" fmla="*/ 70 h 534"/>
                  <a:gd name="T82" fmla="*/ 236 w 588"/>
                  <a:gd name="T83" fmla="*/ 38 h 534"/>
                  <a:gd name="T84" fmla="*/ 264 w 588"/>
                  <a:gd name="T85" fmla="*/ 24 h 534"/>
                  <a:gd name="T86" fmla="*/ 270 w 588"/>
                  <a:gd name="T87" fmla="*/ 12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88" h="534">
                    <a:moveTo>
                      <a:pt x="270" y="12"/>
                    </a:moveTo>
                    <a:lnTo>
                      <a:pt x="288" y="22"/>
                    </a:lnTo>
                    <a:lnTo>
                      <a:pt x="306" y="26"/>
                    </a:lnTo>
                    <a:lnTo>
                      <a:pt x="332" y="28"/>
                    </a:lnTo>
                    <a:cubicBezTo>
                      <a:pt x="334" y="37"/>
                      <a:pt x="332" y="40"/>
                      <a:pt x="328" y="48"/>
                    </a:cubicBezTo>
                    <a:cubicBezTo>
                      <a:pt x="326" y="52"/>
                      <a:pt x="320" y="60"/>
                      <a:pt x="320" y="60"/>
                    </a:cubicBezTo>
                    <a:cubicBezTo>
                      <a:pt x="319" y="67"/>
                      <a:pt x="317" y="75"/>
                      <a:pt x="318" y="82"/>
                    </a:cubicBezTo>
                    <a:cubicBezTo>
                      <a:pt x="319" y="92"/>
                      <a:pt x="358" y="108"/>
                      <a:pt x="366" y="114"/>
                    </a:cubicBezTo>
                    <a:cubicBezTo>
                      <a:pt x="372" y="118"/>
                      <a:pt x="378" y="122"/>
                      <a:pt x="384" y="126"/>
                    </a:cubicBezTo>
                    <a:cubicBezTo>
                      <a:pt x="386" y="127"/>
                      <a:pt x="390" y="130"/>
                      <a:pt x="390" y="130"/>
                    </a:cubicBezTo>
                    <a:cubicBezTo>
                      <a:pt x="403" y="126"/>
                      <a:pt x="405" y="108"/>
                      <a:pt x="408" y="96"/>
                    </a:cubicBezTo>
                    <a:cubicBezTo>
                      <a:pt x="410" y="80"/>
                      <a:pt x="412" y="78"/>
                      <a:pt x="404" y="66"/>
                    </a:cubicBezTo>
                    <a:cubicBezTo>
                      <a:pt x="407" y="50"/>
                      <a:pt x="407" y="26"/>
                      <a:pt x="410" y="12"/>
                    </a:cubicBezTo>
                    <a:cubicBezTo>
                      <a:pt x="411" y="7"/>
                      <a:pt x="418" y="0"/>
                      <a:pt x="418" y="0"/>
                    </a:cubicBezTo>
                    <a:cubicBezTo>
                      <a:pt x="435" y="6"/>
                      <a:pt x="429" y="25"/>
                      <a:pt x="436" y="38"/>
                    </a:cubicBezTo>
                    <a:cubicBezTo>
                      <a:pt x="441" y="47"/>
                      <a:pt x="447" y="53"/>
                      <a:pt x="450" y="62"/>
                    </a:cubicBezTo>
                    <a:cubicBezTo>
                      <a:pt x="447" y="71"/>
                      <a:pt x="452" y="73"/>
                      <a:pt x="460" y="76"/>
                    </a:cubicBezTo>
                    <a:cubicBezTo>
                      <a:pt x="464" y="82"/>
                      <a:pt x="466" y="88"/>
                      <a:pt x="470" y="94"/>
                    </a:cubicBezTo>
                    <a:cubicBezTo>
                      <a:pt x="475" y="117"/>
                      <a:pt x="483" y="138"/>
                      <a:pt x="490" y="160"/>
                    </a:cubicBezTo>
                    <a:cubicBezTo>
                      <a:pt x="491" y="164"/>
                      <a:pt x="499" y="165"/>
                      <a:pt x="502" y="166"/>
                    </a:cubicBezTo>
                    <a:cubicBezTo>
                      <a:pt x="506" y="168"/>
                      <a:pt x="514" y="174"/>
                      <a:pt x="514" y="174"/>
                    </a:cubicBezTo>
                    <a:cubicBezTo>
                      <a:pt x="520" y="184"/>
                      <a:pt x="524" y="196"/>
                      <a:pt x="534" y="202"/>
                    </a:cubicBezTo>
                    <a:cubicBezTo>
                      <a:pt x="538" y="208"/>
                      <a:pt x="535" y="218"/>
                      <a:pt x="538" y="220"/>
                    </a:cubicBezTo>
                    <a:cubicBezTo>
                      <a:pt x="541" y="222"/>
                      <a:pt x="550" y="224"/>
                      <a:pt x="550" y="224"/>
                    </a:cubicBezTo>
                    <a:cubicBezTo>
                      <a:pt x="552" y="238"/>
                      <a:pt x="552" y="246"/>
                      <a:pt x="564" y="254"/>
                    </a:cubicBezTo>
                    <a:cubicBezTo>
                      <a:pt x="568" y="261"/>
                      <a:pt x="575" y="270"/>
                      <a:pt x="582" y="272"/>
                    </a:cubicBezTo>
                    <a:cubicBezTo>
                      <a:pt x="579" y="288"/>
                      <a:pt x="585" y="301"/>
                      <a:pt x="588" y="316"/>
                    </a:cubicBezTo>
                    <a:cubicBezTo>
                      <a:pt x="587" y="333"/>
                      <a:pt x="587" y="373"/>
                      <a:pt x="576" y="390"/>
                    </a:cubicBezTo>
                    <a:cubicBezTo>
                      <a:pt x="567" y="403"/>
                      <a:pt x="557" y="417"/>
                      <a:pt x="552" y="432"/>
                    </a:cubicBezTo>
                    <a:cubicBezTo>
                      <a:pt x="554" y="444"/>
                      <a:pt x="556" y="447"/>
                      <a:pt x="546" y="454"/>
                    </a:cubicBezTo>
                    <a:cubicBezTo>
                      <a:pt x="540" y="464"/>
                      <a:pt x="543" y="458"/>
                      <a:pt x="538" y="472"/>
                    </a:cubicBezTo>
                    <a:cubicBezTo>
                      <a:pt x="537" y="474"/>
                      <a:pt x="536" y="478"/>
                      <a:pt x="536" y="478"/>
                    </a:cubicBezTo>
                    <a:cubicBezTo>
                      <a:pt x="535" y="488"/>
                      <a:pt x="536" y="497"/>
                      <a:pt x="526" y="502"/>
                    </a:cubicBezTo>
                    <a:cubicBezTo>
                      <a:pt x="520" y="505"/>
                      <a:pt x="508" y="512"/>
                      <a:pt x="508" y="512"/>
                    </a:cubicBezTo>
                    <a:cubicBezTo>
                      <a:pt x="493" y="534"/>
                      <a:pt x="507" y="519"/>
                      <a:pt x="494" y="526"/>
                    </a:cubicBezTo>
                    <a:cubicBezTo>
                      <a:pt x="490" y="528"/>
                      <a:pt x="482" y="534"/>
                      <a:pt x="482" y="534"/>
                    </a:cubicBezTo>
                    <a:cubicBezTo>
                      <a:pt x="473" y="528"/>
                      <a:pt x="470" y="520"/>
                      <a:pt x="462" y="514"/>
                    </a:cubicBezTo>
                    <a:cubicBezTo>
                      <a:pt x="457" y="521"/>
                      <a:pt x="457" y="525"/>
                      <a:pt x="450" y="530"/>
                    </a:cubicBezTo>
                    <a:cubicBezTo>
                      <a:pt x="438" y="527"/>
                      <a:pt x="429" y="517"/>
                      <a:pt x="418" y="514"/>
                    </a:cubicBezTo>
                    <a:cubicBezTo>
                      <a:pt x="413" y="513"/>
                      <a:pt x="402" y="510"/>
                      <a:pt x="402" y="510"/>
                    </a:cubicBezTo>
                    <a:cubicBezTo>
                      <a:pt x="394" y="505"/>
                      <a:pt x="390" y="503"/>
                      <a:pt x="396" y="494"/>
                    </a:cubicBezTo>
                    <a:cubicBezTo>
                      <a:pt x="394" y="488"/>
                      <a:pt x="392" y="482"/>
                      <a:pt x="390" y="476"/>
                    </a:cubicBezTo>
                    <a:cubicBezTo>
                      <a:pt x="388" y="471"/>
                      <a:pt x="378" y="468"/>
                      <a:pt x="378" y="468"/>
                    </a:cubicBezTo>
                    <a:cubicBezTo>
                      <a:pt x="372" y="474"/>
                      <a:pt x="368" y="477"/>
                      <a:pt x="360" y="480"/>
                    </a:cubicBezTo>
                    <a:cubicBezTo>
                      <a:pt x="353" y="469"/>
                      <a:pt x="359" y="456"/>
                      <a:pt x="366" y="446"/>
                    </a:cubicBezTo>
                    <a:cubicBezTo>
                      <a:pt x="365" y="439"/>
                      <a:pt x="362" y="431"/>
                      <a:pt x="362" y="424"/>
                    </a:cubicBezTo>
                    <a:cubicBezTo>
                      <a:pt x="362" y="421"/>
                      <a:pt x="366" y="418"/>
                      <a:pt x="364" y="416"/>
                    </a:cubicBezTo>
                    <a:cubicBezTo>
                      <a:pt x="362" y="414"/>
                      <a:pt x="361" y="420"/>
                      <a:pt x="360" y="422"/>
                    </a:cubicBezTo>
                    <a:cubicBezTo>
                      <a:pt x="358" y="426"/>
                      <a:pt x="357" y="430"/>
                      <a:pt x="356" y="434"/>
                    </a:cubicBezTo>
                    <a:cubicBezTo>
                      <a:pt x="353" y="443"/>
                      <a:pt x="347" y="451"/>
                      <a:pt x="338" y="454"/>
                    </a:cubicBezTo>
                    <a:cubicBezTo>
                      <a:pt x="337" y="456"/>
                      <a:pt x="338" y="460"/>
                      <a:pt x="336" y="460"/>
                    </a:cubicBezTo>
                    <a:cubicBezTo>
                      <a:pt x="326" y="460"/>
                      <a:pt x="326" y="435"/>
                      <a:pt x="322" y="428"/>
                    </a:cubicBezTo>
                    <a:cubicBezTo>
                      <a:pt x="315" y="413"/>
                      <a:pt x="305" y="409"/>
                      <a:pt x="290" y="406"/>
                    </a:cubicBezTo>
                    <a:cubicBezTo>
                      <a:pt x="284" y="402"/>
                      <a:pt x="268" y="398"/>
                      <a:pt x="268" y="398"/>
                    </a:cubicBezTo>
                    <a:cubicBezTo>
                      <a:pt x="246" y="400"/>
                      <a:pt x="227" y="404"/>
                      <a:pt x="206" y="410"/>
                    </a:cubicBezTo>
                    <a:cubicBezTo>
                      <a:pt x="185" y="416"/>
                      <a:pt x="215" y="406"/>
                      <a:pt x="186" y="416"/>
                    </a:cubicBezTo>
                    <a:cubicBezTo>
                      <a:pt x="184" y="417"/>
                      <a:pt x="180" y="418"/>
                      <a:pt x="180" y="418"/>
                    </a:cubicBezTo>
                    <a:cubicBezTo>
                      <a:pt x="174" y="426"/>
                      <a:pt x="168" y="433"/>
                      <a:pt x="162" y="442"/>
                    </a:cubicBezTo>
                    <a:cubicBezTo>
                      <a:pt x="160" y="446"/>
                      <a:pt x="150" y="446"/>
                      <a:pt x="150" y="446"/>
                    </a:cubicBezTo>
                    <a:cubicBezTo>
                      <a:pt x="143" y="444"/>
                      <a:pt x="135" y="442"/>
                      <a:pt x="128" y="440"/>
                    </a:cubicBezTo>
                    <a:cubicBezTo>
                      <a:pt x="116" y="444"/>
                      <a:pt x="113" y="456"/>
                      <a:pt x="100" y="460"/>
                    </a:cubicBezTo>
                    <a:cubicBezTo>
                      <a:pt x="94" y="462"/>
                      <a:pt x="82" y="466"/>
                      <a:pt x="82" y="466"/>
                    </a:cubicBezTo>
                    <a:cubicBezTo>
                      <a:pt x="66" y="462"/>
                      <a:pt x="59" y="457"/>
                      <a:pt x="46" y="448"/>
                    </a:cubicBezTo>
                    <a:cubicBezTo>
                      <a:pt x="43" y="438"/>
                      <a:pt x="50" y="425"/>
                      <a:pt x="52" y="414"/>
                    </a:cubicBezTo>
                    <a:cubicBezTo>
                      <a:pt x="48" y="400"/>
                      <a:pt x="47" y="381"/>
                      <a:pt x="40" y="368"/>
                    </a:cubicBezTo>
                    <a:cubicBezTo>
                      <a:pt x="30" y="349"/>
                      <a:pt x="15" y="335"/>
                      <a:pt x="8" y="314"/>
                    </a:cubicBezTo>
                    <a:cubicBezTo>
                      <a:pt x="10" y="293"/>
                      <a:pt x="12" y="296"/>
                      <a:pt x="8" y="282"/>
                    </a:cubicBezTo>
                    <a:cubicBezTo>
                      <a:pt x="6" y="274"/>
                      <a:pt x="0" y="258"/>
                      <a:pt x="0" y="258"/>
                    </a:cubicBezTo>
                    <a:cubicBezTo>
                      <a:pt x="3" y="240"/>
                      <a:pt x="2" y="223"/>
                      <a:pt x="18" y="212"/>
                    </a:cubicBezTo>
                    <a:cubicBezTo>
                      <a:pt x="24" y="202"/>
                      <a:pt x="28" y="190"/>
                      <a:pt x="40" y="186"/>
                    </a:cubicBezTo>
                    <a:cubicBezTo>
                      <a:pt x="67" y="190"/>
                      <a:pt x="79" y="172"/>
                      <a:pt x="102" y="164"/>
                    </a:cubicBezTo>
                    <a:cubicBezTo>
                      <a:pt x="105" y="156"/>
                      <a:pt x="111" y="147"/>
                      <a:pt x="116" y="140"/>
                    </a:cubicBezTo>
                    <a:cubicBezTo>
                      <a:pt x="117" y="125"/>
                      <a:pt x="115" y="118"/>
                      <a:pt x="126" y="110"/>
                    </a:cubicBezTo>
                    <a:cubicBezTo>
                      <a:pt x="132" y="112"/>
                      <a:pt x="140" y="124"/>
                      <a:pt x="140" y="124"/>
                    </a:cubicBezTo>
                    <a:cubicBezTo>
                      <a:pt x="143" y="123"/>
                      <a:pt x="147" y="124"/>
                      <a:pt x="148" y="122"/>
                    </a:cubicBezTo>
                    <a:cubicBezTo>
                      <a:pt x="149" y="120"/>
                      <a:pt x="146" y="117"/>
                      <a:pt x="146" y="114"/>
                    </a:cubicBezTo>
                    <a:cubicBezTo>
                      <a:pt x="146" y="106"/>
                      <a:pt x="154" y="91"/>
                      <a:pt x="162" y="88"/>
                    </a:cubicBezTo>
                    <a:cubicBezTo>
                      <a:pt x="160" y="77"/>
                      <a:pt x="159" y="74"/>
                      <a:pt x="168" y="68"/>
                    </a:cubicBezTo>
                    <a:cubicBezTo>
                      <a:pt x="171" y="60"/>
                      <a:pt x="174" y="57"/>
                      <a:pt x="182" y="54"/>
                    </a:cubicBezTo>
                    <a:cubicBezTo>
                      <a:pt x="195" y="58"/>
                      <a:pt x="196" y="76"/>
                      <a:pt x="208" y="84"/>
                    </a:cubicBezTo>
                    <a:cubicBezTo>
                      <a:pt x="216" y="81"/>
                      <a:pt x="217" y="78"/>
                      <a:pt x="220" y="70"/>
                    </a:cubicBezTo>
                    <a:cubicBezTo>
                      <a:pt x="228" y="73"/>
                      <a:pt x="231" y="80"/>
                      <a:pt x="234" y="70"/>
                    </a:cubicBezTo>
                    <a:cubicBezTo>
                      <a:pt x="231" y="61"/>
                      <a:pt x="223" y="54"/>
                      <a:pt x="236" y="50"/>
                    </a:cubicBezTo>
                    <a:cubicBezTo>
                      <a:pt x="237" y="46"/>
                      <a:pt x="235" y="42"/>
                      <a:pt x="236" y="38"/>
                    </a:cubicBezTo>
                    <a:cubicBezTo>
                      <a:pt x="239" y="31"/>
                      <a:pt x="254" y="32"/>
                      <a:pt x="260" y="30"/>
                    </a:cubicBezTo>
                    <a:cubicBezTo>
                      <a:pt x="261" y="28"/>
                      <a:pt x="264" y="26"/>
                      <a:pt x="264" y="24"/>
                    </a:cubicBezTo>
                    <a:cubicBezTo>
                      <a:pt x="264" y="20"/>
                      <a:pt x="260" y="12"/>
                      <a:pt x="260" y="12"/>
                    </a:cubicBezTo>
                    <a:cubicBezTo>
                      <a:pt x="267" y="10"/>
                      <a:pt x="264" y="9"/>
                      <a:pt x="270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6" name="Freeform 110"/>
              <p:cNvSpPr>
                <a:spLocks/>
              </p:cNvSpPr>
              <p:nvPr/>
            </p:nvSpPr>
            <p:spPr bwMode="ltGray">
              <a:xfrm>
                <a:off x="2705" y="3116"/>
                <a:ext cx="76" cy="98"/>
              </a:xfrm>
              <a:custGeom>
                <a:avLst/>
                <a:gdLst>
                  <a:gd name="T0" fmla="*/ 4 w 61"/>
                  <a:gd name="T1" fmla="*/ 24 h 78"/>
                  <a:gd name="T2" fmla="*/ 32 w 61"/>
                  <a:gd name="T3" fmla="*/ 28 h 78"/>
                  <a:gd name="T4" fmla="*/ 52 w 61"/>
                  <a:gd name="T5" fmla="*/ 0 h 78"/>
                  <a:gd name="T6" fmla="*/ 56 w 61"/>
                  <a:gd name="T7" fmla="*/ 18 h 78"/>
                  <a:gd name="T8" fmla="*/ 26 w 61"/>
                  <a:gd name="T9" fmla="*/ 78 h 78"/>
                  <a:gd name="T10" fmla="*/ 16 w 61"/>
                  <a:gd name="T11" fmla="*/ 54 h 78"/>
                  <a:gd name="T12" fmla="*/ 0 w 61"/>
                  <a:gd name="T13" fmla="*/ 30 h 78"/>
                  <a:gd name="T14" fmla="*/ 4 w 61"/>
                  <a:gd name="T15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78">
                    <a:moveTo>
                      <a:pt x="4" y="24"/>
                    </a:moveTo>
                    <a:cubicBezTo>
                      <a:pt x="13" y="27"/>
                      <a:pt x="22" y="25"/>
                      <a:pt x="32" y="28"/>
                    </a:cubicBezTo>
                    <a:cubicBezTo>
                      <a:pt x="48" y="23"/>
                      <a:pt x="39" y="4"/>
                      <a:pt x="52" y="0"/>
                    </a:cubicBezTo>
                    <a:cubicBezTo>
                      <a:pt x="57" y="7"/>
                      <a:pt x="59" y="10"/>
                      <a:pt x="56" y="18"/>
                    </a:cubicBezTo>
                    <a:cubicBezTo>
                      <a:pt x="61" y="42"/>
                      <a:pt x="50" y="70"/>
                      <a:pt x="26" y="78"/>
                    </a:cubicBezTo>
                    <a:cubicBezTo>
                      <a:pt x="21" y="70"/>
                      <a:pt x="19" y="62"/>
                      <a:pt x="16" y="54"/>
                    </a:cubicBezTo>
                    <a:cubicBezTo>
                      <a:pt x="13" y="45"/>
                      <a:pt x="3" y="40"/>
                      <a:pt x="0" y="30"/>
                    </a:cubicBezTo>
                    <a:cubicBezTo>
                      <a:pt x="2" y="23"/>
                      <a:pt x="0" y="24"/>
                      <a:pt x="4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7" name="Freeform 111"/>
              <p:cNvSpPr>
                <a:spLocks/>
              </p:cNvSpPr>
              <p:nvPr/>
            </p:nvSpPr>
            <p:spPr bwMode="ltGray">
              <a:xfrm>
                <a:off x="3087" y="3093"/>
                <a:ext cx="140" cy="191"/>
              </a:xfrm>
              <a:custGeom>
                <a:avLst/>
                <a:gdLst>
                  <a:gd name="T0" fmla="*/ 75 w 113"/>
                  <a:gd name="T1" fmla="*/ 0 h 152"/>
                  <a:gd name="T2" fmla="*/ 95 w 113"/>
                  <a:gd name="T3" fmla="*/ 12 h 152"/>
                  <a:gd name="T4" fmla="*/ 113 w 113"/>
                  <a:gd name="T5" fmla="*/ 18 h 152"/>
                  <a:gd name="T6" fmla="*/ 83 w 113"/>
                  <a:gd name="T7" fmla="*/ 64 h 152"/>
                  <a:gd name="T8" fmla="*/ 79 w 113"/>
                  <a:gd name="T9" fmla="*/ 76 h 152"/>
                  <a:gd name="T10" fmla="*/ 67 w 113"/>
                  <a:gd name="T11" fmla="*/ 84 h 152"/>
                  <a:gd name="T12" fmla="*/ 53 w 113"/>
                  <a:gd name="T13" fmla="*/ 120 h 152"/>
                  <a:gd name="T14" fmla="*/ 49 w 113"/>
                  <a:gd name="T15" fmla="*/ 132 h 152"/>
                  <a:gd name="T16" fmla="*/ 31 w 113"/>
                  <a:gd name="T17" fmla="*/ 138 h 152"/>
                  <a:gd name="T18" fmla="*/ 17 w 113"/>
                  <a:gd name="T19" fmla="*/ 152 h 152"/>
                  <a:gd name="T20" fmla="*/ 21 w 113"/>
                  <a:gd name="T21" fmla="*/ 138 h 152"/>
                  <a:gd name="T22" fmla="*/ 7 w 113"/>
                  <a:gd name="T23" fmla="*/ 126 h 152"/>
                  <a:gd name="T24" fmla="*/ 41 w 113"/>
                  <a:gd name="T25" fmla="*/ 68 h 152"/>
                  <a:gd name="T26" fmla="*/ 75 w 113"/>
                  <a:gd name="T2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3" h="152">
                    <a:moveTo>
                      <a:pt x="75" y="0"/>
                    </a:moveTo>
                    <a:cubicBezTo>
                      <a:pt x="87" y="2"/>
                      <a:pt x="86" y="6"/>
                      <a:pt x="95" y="12"/>
                    </a:cubicBezTo>
                    <a:cubicBezTo>
                      <a:pt x="105" y="10"/>
                      <a:pt x="110" y="8"/>
                      <a:pt x="113" y="18"/>
                    </a:cubicBezTo>
                    <a:cubicBezTo>
                      <a:pt x="108" y="34"/>
                      <a:pt x="97" y="54"/>
                      <a:pt x="83" y="64"/>
                    </a:cubicBezTo>
                    <a:cubicBezTo>
                      <a:pt x="82" y="68"/>
                      <a:pt x="83" y="74"/>
                      <a:pt x="79" y="76"/>
                    </a:cubicBezTo>
                    <a:cubicBezTo>
                      <a:pt x="75" y="79"/>
                      <a:pt x="67" y="84"/>
                      <a:pt x="67" y="84"/>
                    </a:cubicBezTo>
                    <a:cubicBezTo>
                      <a:pt x="60" y="95"/>
                      <a:pt x="57" y="108"/>
                      <a:pt x="53" y="120"/>
                    </a:cubicBezTo>
                    <a:cubicBezTo>
                      <a:pt x="52" y="124"/>
                      <a:pt x="53" y="131"/>
                      <a:pt x="49" y="132"/>
                    </a:cubicBezTo>
                    <a:cubicBezTo>
                      <a:pt x="43" y="134"/>
                      <a:pt x="31" y="138"/>
                      <a:pt x="31" y="138"/>
                    </a:cubicBezTo>
                    <a:cubicBezTo>
                      <a:pt x="28" y="146"/>
                      <a:pt x="25" y="149"/>
                      <a:pt x="17" y="152"/>
                    </a:cubicBezTo>
                    <a:cubicBezTo>
                      <a:pt x="12" y="144"/>
                      <a:pt x="12" y="141"/>
                      <a:pt x="21" y="138"/>
                    </a:cubicBezTo>
                    <a:cubicBezTo>
                      <a:pt x="18" y="130"/>
                      <a:pt x="15" y="129"/>
                      <a:pt x="7" y="126"/>
                    </a:cubicBezTo>
                    <a:cubicBezTo>
                      <a:pt x="0" y="104"/>
                      <a:pt x="19" y="73"/>
                      <a:pt x="41" y="68"/>
                    </a:cubicBezTo>
                    <a:cubicBezTo>
                      <a:pt x="56" y="46"/>
                      <a:pt x="75" y="30"/>
                      <a:pt x="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8" name="Freeform 112"/>
              <p:cNvSpPr>
                <a:spLocks/>
              </p:cNvSpPr>
              <p:nvPr/>
            </p:nvSpPr>
            <p:spPr bwMode="ltGray">
              <a:xfrm>
                <a:off x="3187" y="2946"/>
                <a:ext cx="120" cy="175"/>
              </a:xfrm>
              <a:custGeom>
                <a:avLst/>
                <a:gdLst>
                  <a:gd name="T0" fmla="*/ 62 w 97"/>
                  <a:gd name="T1" fmla="*/ 97 h 139"/>
                  <a:gd name="T2" fmla="*/ 60 w 97"/>
                  <a:gd name="T3" fmla="*/ 117 h 139"/>
                  <a:gd name="T4" fmla="*/ 48 w 97"/>
                  <a:gd name="T5" fmla="*/ 125 h 139"/>
                  <a:gd name="T6" fmla="*/ 34 w 97"/>
                  <a:gd name="T7" fmla="*/ 135 h 139"/>
                  <a:gd name="T8" fmla="*/ 36 w 97"/>
                  <a:gd name="T9" fmla="*/ 111 h 139"/>
                  <a:gd name="T10" fmla="*/ 24 w 97"/>
                  <a:gd name="T11" fmla="*/ 103 h 139"/>
                  <a:gd name="T12" fmla="*/ 24 w 97"/>
                  <a:gd name="T13" fmla="*/ 85 h 139"/>
                  <a:gd name="T14" fmla="*/ 32 w 97"/>
                  <a:gd name="T15" fmla="*/ 73 h 139"/>
                  <a:gd name="T16" fmla="*/ 12 w 97"/>
                  <a:gd name="T17" fmla="*/ 27 h 139"/>
                  <a:gd name="T18" fmla="*/ 0 w 97"/>
                  <a:gd name="T19" fmla="*/ 3 h 139"/>
                  <a:gd name="T20" fmla="*/ 18 w 97"/>
                  <a:gd name="T21" fmla="*/ 9 h 139"/>
                  <a:gd name="T22" fmla="*/ 30 w 97"/>
                  <a:gd name="T23" fmla="*/ 33 h 139"/>
                  <a:gd name="T24" fmla="*/ 50 w 97"/>
                  <a:gd name="T25" fmla="*/ 57 h 139"/>
                  <a:gd name="T26" fmla="*/ 56 w 97"/>
                  <a:gd name="T27" fmla="*/ 73 h 139"/>
                  <a:gd name="T28" fmla="*/ 76 w 97"/>
                  <a:gd name="T29" fmla="*/ 61 h 139"/>
                  <a:gd name="T30" fmla="*/ 66 w 97"/>
                  <a:gd name="T31" fmla="*/ 87 h 139"/>
                  <a:gd name="T32" fmla="*/ 68 w 97"/>
                  <a:gd name="T33" fmla="*/ 93 h 139"/>
                  <a:gd name="T34" fmla="*/ 62 w 97"/>
                  <a:gd name="T35" fmla="*/ 9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" h="139">
                    <a:moveTo>
                      <a:pt x="62" y="97"/>
                    </a:moveTo>
                    <a:cubicBezTo>
                      <a:pt x="61" y="102"/>
                      <a:pt x="64" y="113"/>
                      <a:pt x="60" y="117"/>
                    </a:cubicBezTo>
                    <a:cubicBezTo>
                      <a:pt x="57" y="120"/>
                      <a:pt x="48" y="125"/>
                      <a:pt x="48" y="125"/>
                    </a:cubicBezTo>
                    <a:cubicBezTo>
                      <a:pt x="39" y="139"/>
                      <a:pt x="45" y="139"/>
                      <a:pt x="34" y="135"/>
                    </a:cubicBezTo>
                    <a:cubicBezTo>
                      <a:pt x="35" y="129"/>
                      <a:pt x="41" y="117"/>
                      <a:pt x="36" y="111"/>
                    </a:cubicBezTo>
                    <a:cubicBezTo>
                      <a:pt x="33" y="107"/>
                      <a:pt x="24" y="103"/>
                      <a:pt x="24" y="103"/>
                    </a:cubicBezTo>
                    <a:cubicBezTo>
                      <a:pt x="22" y="96"/>
                      <a:pt x="20" y="94"/>
                      <a:pt x="24" y="85"/>
                    </a:cubicBezTo>
                    <a:cubicBezTo>
                      <a:pt x="26" y="81"/>
                      <a:pt x="32" y="73"/>
                      <a:pt x="32" y="73"/>
                    </a:cubicBezTo>
                    <a:cubicBezTo>
                      <a:pt x="27" y="59"/>
                      <a:pt x="25" y="35"/>
                      <a:pt x="12" y="27"/>
                    </a:cubicBezTo>
                    <a:cubicBezTo>
                      <a:pt x="9" y="18"/>
                      <a:pt x="3" y="12"/>
                      <a:pt x="0" y="3"/>
                    </a:cubicBezTo>
                    <a:cubicBezTo>
                      <a:pt x="9" y="0"/>
                      <a:pt x="11" y="2"/>
                      <a:pt x="18" y="9"/>
                    </a:cubicBezTo>
                    <a:cubicBezTo>
                      <a:pt x="20" y="22"/>
                      <a:pt x="23" y="23"/>
                      <a:pt x="30" y="33"/>
                    </a:cubicBezTo>
                    <a:cubicBezTo>
                      <a:pt x="33" y="51"/>
                      <a:pt x="34" y="53"/>
                      <a:pt x="50" y="57"/>
                    </a:cubicBezTo>
                    <a:cubicBezTo>
                      <a:pt x="53" y="66"/>
                      <a:pt x="47" y="67"/>
                      <a:pt x="56" y="73"/>
                    </a:cubicBezTo>
                    <a:cubicBezTo>
                      <a:pt x="68" y="71"/>
                      <a:pt x="73" y="73"/>
                      <a:pt x="76" y="61"/>
                    </a:cubicBezTo>
                    <a:cubicBezTo>
                      <a:pt x="97" y="68"/>
                      <a:pt x="79" y="83"/>
                      <a:pt x="66" y="87"/>
                    </a:cubicBezTo>
                    <a:cubicBezTo>
                      <a:pt x="67" y="89"/>
                      <a:pt x="69" y="91"/>
                      <a:pt x="68" y="93"/>
                    </a:cubicBezTo>
                    <a:cubicBezTo>
                      <a:pt x="67" y="95"/>
                      <a:pt x="62" y="97"/>
                      <a:pt x="62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29" name="Freeform 113"/>
              <p:cNvSpPr>
                <a:spLocks/>
              </p:cNvSpPr>
              <p:nvPr/>
            </p:nvSpPr>
            <p:spPr bwMode="ltGray">
              <a:xfrm>
                <a:off x="3053" y="2636"/>
                <a:ext cx="60" cy="72"/>
              </a:xfrm>
              <a:custGeom>
                <a:avLst/>
                <a:gdLst>
                  <a:gd name="T0" fmla="*/ 9 w 49"/>
                  <a:gd name="T1" fmla="*/ 5 h 57"/>
                  <a:gd name="T2" fmla="*/ 1 w 49"/>
                  <a:gd name="T3" fmla="*/ 3 h 57"/>
                  <a:gd name="T4" fmla="*/ 7 w 49"/>
                  <a:gd name="T5" fmla="*/ 1 h 57"/>
                  <a:gd name="T6" fmla="*/ 17 w 49"/>
                  <a:gd name="T7" fmla="*/ 13 h 57"/>
                  <a:gd name="T8" fmla="*/ 23 w 49"/>
                  <a:gd name="T9" fmla="*/ 33 h 57"/>
                  <a:gd name="T10" fmla="*/ 41 w 49"/>
                  <a:gd name="T11" fmla="*/ 41 h 57"/>
                  <a:gd name="T12" fmla="*/ 31 w 49"/>
                  <a:gd name="T13" fmla="*/ 51 h 57"/>
                  <a:gd name="T14" fmla="*/ 19 w 49"/>
                  <a:gd name="T15" fmla="*/ 41 h 57"/>
                  <a:gd name="T16" fmla="*/ 11 w 49"/>
                  <a:gd name="T17" fmla="*/ 29 h 57"/>
                  <a:gd name="T18" fmla="*/ 7 w 49"/>
                  <a:gd name="T19" fmla="*/ 15 h 57"/>
                  <a:gd name="T20" fmla="*/ 9 w 49"/>
                  <a:gd name="T21" fmla="*/ 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57">
                    <a:moveTo>
                      <a:pt x="9" y="5"/>
                    </a:moveTo>
                    <a:cubicBezTo>
                      <a:pt x="6" y="4"/>
                      <a:pt x="2" y="5"/>
                      <a:pt x="1" y="3"/>
                    </a:cubicBezTo>
                    <a:cubicBezTo>
                      <a:pt x="0" y="1"/>
                      <a:pt x="5" y="0"/>
                      <a:pt x="7" y="1"/>
                    </a:cubicBezTo>
                    <a:cubicBezTo>
                      <a:pt x="9" y="2"/>
                      <a:pt x="16" y="10"/>
                      <a:pt x="17" y="13"/>
                    </a:cubicBezTo>
                    <a:cubicBezTo>
                      <a:pt x="20" y="19"/>
                      <a:pt x="18" y="28"/>
                      <a:pt x="23" y="33"/>
                    </a:cubicBezTo>
                    <a:cubicBezTo>
                      <a:pt x="28" y="37"/>
                      <a:pt x="36" y="37"/>
                      <a:pt x="41" y="41"/>
                    </a:cubicBezTo>
                    <a:cubicBezTo>
                      <a:pt x="46" y="57"/>
                      <a:pt x="49" y="54"/>
                      <a:pt x="31" y="51"/>
                    </a:cubicBezTo>
                    <a:cubicBezTo>
                      <a:pt x="26" y="47"/>
                      <a:pt x="23" y="46"/>
                      <a:pt x="19" y="41"/>
                    </a:cubicBezTo>
                    <a:cubicBezTo>
                      <a:pt x="16" y="37"/>
                      <a:pt x="11" y="29"/>
                      <a:pt x="11" y="29"/>
                    </a:cubicBezTo>
                    <a:cubicBezTo>
                      <a:pt x="10" y="24"/>
                      <a:pt x="7" y="20"/>
                      <a:pt x="7" y="15"/>
                    </a:cubicBezTo>
                    <a:cubicBezTo>
                      <a:pt x="7" y="12"/>
                      <a:pt x="9" y="5"/>
                      <a:pt x="9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0" name="Freeform 114"/>
              <p:cNvSpPr>
                <a:spLocks/>
              </p:cNvSpPr>
              <p:nvPr/>
            </p:nvSpPr>
            <p:spPr bwMode="ltGray">
              <a:xfrm>
                <a:off x="3071" y="2513"/>
                <a:ext cx="14" cy="16"/>
              </a:xfrm>
              <a:custGeom>
                <a:avLst/>
                <a:gdLst>
                  <a:gd name="T0" fmla="*/ 0 w 11"/>
                  <a:gd name="T1" fmla="*/ 3 h 13"/>
                  <a:gd name="T2" fmla="*/ 8 w 11"/>
                  <a:gd name="T3" fmla="*/ 13 h 13"/>
                  <a:gd name="T4" fmla="*/ 0 w 11"/>
                  <a:gd name="T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3"/>
                    </a:moveTo>
                    <a:cubicBezTo>
                      <a:pt x="9" y="0"/>
                      <a:pt x="11" y="5"/>
                      <a:pt x="8" y="13"/>
                    </a:cubicBezTo>
                    <a:cubicBezTo>
                      <a:pt x="2" y="11"/>
                      <a:pt x="0" y="10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1" name="Freeform 115"/>
              <p:cNvSpPr>
                <a:spLocks/>
              </p:cNvSpPr>
              <p:nvPr/>
            </p:nvSpPr>
            <p:spPr bwMode="ltGray">
              <a:xfrm>
                <a:off x="3093" y="2516"/>
                <a:ext cx="24" cy="21"/>
              </a:xfrm>
              <a:custGeom>
                <a:avLst/>
                <a:gdLst>
                  <a:gd name="T0" fmla="*/ 8 w 19"/>
                  <a:gd name="T1" fmla="*/ 0 h 16"/>
                  <a:gd name="T2" fmla="*/ 6 w 19"/>
                  <a:gd name="T3" fmla="*/ 16 h 16"/>
                  <a:gd name="T4" fmla="*/ 8 w 19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6">
                    <a:moveTo>
                      <a:pt x="8" y="0"/>
                    </a:moveTo>
                    <a:cubicBezTo>
                      <a:pt x="19" y="4"/>
                      <a:pt x="15" y="13"/>
                      <a:pt x="6" y="16"/>
                    </a:cubicBezTo>
                    <a:cubicBezTo>
                      <a:pt x="2" y="9"/>
                      <a:pt x="0" y="4"/>
                      <a:pt x="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2" name="Freeform 116"/>
              <p:cNvSpPr>
                <a:spLocks/>
              </p:cNvSpPr>
              <p:nvPr/>
            </p:nvSpPr>
            <p:spPr bwMode="ltGray">
              <a:xfrm>
                <a:off x="3095" y="2539"/>
                <a:ext cx="32" cy="15"/>
              </a:xfrm>
              <a:custGeom>
                <a:avLst/>
                <a:gdLst>
                  <a:gd name="T0" fmla="*/ 9 w 26"/>
                  <a:gd name="T1" fmla="*/ 0 h 12"/>
                  <a:gd name="T2" fmla="*/ 15 w 26"/>
                  <a:gd name="T3" fmla="*/ 12 h 12"/>
                  <a:gd name="T4" fmla="*/ 9 w 26"/>
                  <a:gd name="T5" fmla="*/ 10 h 12"/>
                  <a:gd name="T6" fmla="*/ 9 w 2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2">
                    <a:moveTo>
                      <a:pt x="9" y="0"/>
                    </a:moveTo>
                    <a:cubicBezTo>
                      <a:pt x="19" y="2"/>
                      <a:pt x="26" y="5"/>
                      <a:pt x="15" y="12"/>
                    </a:cubicBezTo>
                    <a:cubicBezTo>
                      <a:pt x="13" y="11"/>
                      <a:pt x="10" y="11"/>
                      <a:pt x="9" y="10"/>
                    </a:cubicBezTo>
                    <a:cubicBezTo>
                      <a:pt x="0" y="1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3" name="Freeform 117"/>
              <p:cNvSpPr>
                <a:spLocks/>
              </p:cNvSpPr>
              <p:nvPr/>
            </p:nvSpPr>
            <p:spPr bwMode="ltGray">
              <a:xfrm>
                <a:off x="3119" y="2577"/>
                <a:ext cx="18" cy="18"/>
              </a:xfrm>
              <a:custGeom>
                <a:avLst/>
                <a:gdLst>
                  <a:gd name="T0" fmla="*/ 3 w 14"/>
                  <a:gd name="T1" fmla="*/ 6 h 14"/>
                  <a:gd name="T2" fmla="*/ 11 w 14"/>
                  <a:gd name="T3" fmla="*/ 14 h 14"/>
                  <a:gd name="T4" fmla="*/ 1 w 14"/>
                  <a:gd name="T5" fmla="*/ 12 h 14"/>
                  <a:gd name="T6" fmla="*/ 3 w 14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3" y="6"/>
                    </a:moveTo>
                    <a:cubicBezTo>
                      <a:pt x="12" y="0"/>
                      <a:pt x="14" y="5"/>
                      <a:pt x="11" y="14"/>
                    </a:cubicBezTo>
                    <a:cubicBezTo>
                      <a:pt x="8" y="13"/>
                      <a:pt x="3" y="14"/>
                      <a:pt x="1" y="12"/>
                    </a:cubicBezTo>
                    <a:cubicBezTo>
                      <a:pt x="0" y="11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4" name="Freeform 118"/>
              <p:cNvSpPr>
                <a:spLocks/>
              </p:cNvSpPr>
              <p:nvPr/>
            </p:nvSpPr>
            <p:spPr bwMode="ltGray">
              <a:xfrm>
                <a:off x="3409" y="2662"/>
                <a:ext cx="27" cy="26"/>
              </a:xfrm>
              <a:custGeom>
                <a:avLst/>
                <a:gdLst>
                  <a:gd name="T0" fmla="*/ 11 w 22"/>
                  <a:gd name="T1" fmla="*/ 0 h 20"/>
                  <a:gd name="T2" fmla="*/ 9 w 22"/>
                  <a:gd name="T3" fmla="*/ 20 h 20"/>
                  <a:gd name="T4" fmla="*/ 11 w 2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0">
                    <a:moveTo>
                      <a:pt x="11" y="0"/>
                    </a:moveTo>
                    <a:cubicBezTo>
                      <a:pt x="14" y="9"/>
                      <a:pt x="22" y="16"/>
                      <a:pt x="9" y="20"/>
                    </a:cubicBezTo>
                    <a:cubicBezTo>
                      <a:pt x="0" y="11"/>
                      <a:pt x="4" y="10"/>
                      <a:pt x="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5" name="Freeform 119"/>
              <p:cNvSpPr>
                <a:spLocks/>
              </p:cNvSpPr>
              <p:nvPr/>
            </p:nvSpPr>
            <p:spPr bwMode="ltGray">
              <a:xfrm>
                <a:off x="3296" y="2559"/>
                <a:ext cx="27" cy="32"/>
              </a:xfrm>
              <a:custGeom>
                <a:avLst/>
                <a:gdLst>
                  <a:gd name="T0" fmla="*/ 2 w 22"/>
                  <a:gd name="T1" fmla="*/ 6 h 25"/>
                  <a:gd name="T2" fmla="*/ 22 w 22"/>
                  <a:gd name="T3" fmla="*/ 10 h 25"/>
                  <a:gd name="T4" fmla="*/ 2 w 22"/>
                  <a:gd name="T5" fmla="*/ 20 h 25"/>
                  <a:gd name="T6" fmla="*/ 2 w 22"/>
                  <a:gd name="T7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5">
                    <a:moveTo>
                      <a:pt x="2" y="6"/>
                    </a:moveTo>
                    <a:cubicBezTo>
                      <a:pt x="11" y="0"/>
                      <a:pt x="16" y="1"/>
                      <a:pt x="22" y="10"/>
                    </a:cubicBezTo>
                    <a:cubicBezTo>
                      <a:pt x="19" y="25"/>
                      <a:pt x="16" y="22"/>
                      <a:pt x="2" y="20"/>
                    </a:cubicBezTo>
                    <a:cubicBezTo>
                      <a:pt x="0" y="13"/>
                      <a:pt x="2" y="13"/>
                      <a:pt x="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6" name="Freeform 120"/>
              <p:cNvSpPr>
                <a:spLocks/>
              </p:cNvSpPr>
              <p:nvPr/>
            </p:nvSpPr>
            <p:spPr bwMode="ltGray">
              <a:xfrm>
                <a:off x="3318" y="2534"/>
                <a:ext cx="25" cy="23"/>
              </a:xfrm>
              <a:custGeom>
                <a:avLst/>
                <a:gdLst>
                  <a:gd name="T0" fmla="*/ 6 w 20"/>
                  <a:gd name="T1" fmla="*/ 18 h 18"/>
                  <a:gd name="T2" fmla="*/ 10 w 20"/>
                  <a:gd name="T3" fmla="*/ 0 h 18"/>
                  <a:gd name="T4" fmla="*/ 12 w 20"/>
                  <a:gd name="T5" fmla="*/ 18 h 18"/>
                  <a:gd name="T6" fmla="*/ 6 w 2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6" y="18"/>
                    </a:moveTo>
                    <a:cubicBezTo>
                      <a:pt x="1" y="10"/>
                      <a:pt x="0" y="3"/>
                      <a:pt x="10" y="0"/>
                    </a:cubicBezTo>
                    <a:cubicBezTo>
                      <a:pt x="20" y="3"/>
                      <a:pt x="15" y="10"/>
                      <a:pt x="12" y="18"/>
                    </a:cubicBezTo>
                    <a:cubicBezTo>
                      <a:pt x="5" y="16"/>
                      <a:pt x="6" y="14"/>
                      <a:pt x="6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7" name="Freeform 121"/>
              <p:cNvSpPr>
                <a:spLocks/>
              </p:cNvSpPr>
              <p:nvPr/>
            </p:nvSpPr>
            <p:spPr bwMode="ltGray">
              <a:xfrm>
                <a:off x="3275" y="2354"/>
                <a:ext cx="19" cy="29"/>
              </a:xfrm>
              <a:custGeom>
                <a:avLst/>
                <a:gdLst>
                  <a:gd name="T0" fmla="*/ 5 w 15"/>
                  <a:gd name="T1" fmla="*/ 11 h 23"/>
                  <a:gd name="T2" fmla="*/ 15 w 15"/>
                  <a:gd name="T3" fmla="*/ 5 h 23"/>
                  <a:gd name="T4" fmla="*/ 13 w 15"/>
                  <a:gd name="T5" fmla="*/ 17 h 23"/>
                  <a:gd name="T6" fmla="*/ 5 w 15"/>
                  <a:gd name="T7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3">
                    <a:moveTo>
                      <a:pt x="5" y="11"/>
                    </a:moveTo>
                    <a:cubicBezTo>
                      <a:pt x="2" y="1"/>
                      <a:pt x="7" y="0"/>
                      <a:pt x="15" y="5"/>
                    </a:cubicBezTo>
                    <a:cubicBezTo>
                      <a:pt x="14" y="9"/>
                      <a:pt x="15" y="13"/>
                      <a:pt x="13" y="17"/>
                    </a:cubicBezTo>
                    <a:cubicBezTo>
                      <a:pt x="9" y="23"/>
                      <a:pt x="0" y="16"/>
                      <a:pt x="5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8" name="Freeform 122"/>
              <p:cNvSpPr>
                <a:spLocks/>
              </p:cNvSpPr>
              <p:nvPr/>
            </p:nvSpPr>
            <p:spPr bwMode="ltGray">
              <a:xfrm>
                <a:off x="3493" y="2455"/>
                <a:ext cx="25" cy="29"/>
              </a:xfrm>
              <a:custGeom>
                <a:avLst/>
                <a:gdLst>
                  <a:gd name="T0" fmla="*/ 3 w 20"/>
                  <a:gd name="T1" fmla="*/ 13 h 23"/>
                  <a:gd name="T2" fmla="*/ 11 w 20"/>
                  <a:gd name="T3" fmla="*/ 3 h 23"/>
                  <a:gd name="T4" fmla="*/ 7 w 20"/>
                  <a:gd name="T5" fmla="*/ 19 h 23"/>
                  <a:gd name="T6" fmla="*/ 3 w 20"/>
                  <a:gd name="T7" fmla="*/ 1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3" y="13"/>
                    </a:moveTo>
                    <a:cubicBezTo>
                      <a:pt x="0" y="5"/>
                      <a:pt x="2" y="0"/>
                      <a:pt x="11" y="3"/>
                    </a:cubicBezTo>
                    <a:cubicBezTo>
                      <a:pt x="16" y="10"/>
                      <a:pt x="20" y="23"/>
                      <a:pt x="7" y="19"/>
                    </a:cubicBezTo>
                    <a:cubicBezTo>
                      <a:pt x="6" y="17"/>
                      <a:pt x="3" y="13"/>
                      <a:pt x="3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39" name="Freeform 123"/>
              <p:cNvSpPr>
                <a:spLocks/>
              </p:cNvSpPr>
              <p:nvPr/>
            </p:nvSpPr>
            <p:spPr bwMode="ltGray">
              <a:xfrm>
                <a:off x="2878" y="2289"/>
                <a:ext cx="37" cy="53"/>
              </a:xfrm>
              <a:custGeom>
                <a:avLst/>
                <a:gdLst>
                  <a:gd name="T0" fmla="*/ 16 w 30"/>
                  <a:gd name="T1" fmla="*/ 33 h 42"/>
                  <a:gd name="T2" fmla="*/ 8 w 30"/>
                  <a:gd name="T3" fmla="*/ 21 h 42"/>
                  <a:gd name="T4" fmla="*/ 0 w 30"/>
                  <a:gd name="T5" fmla="*/ 9 h 42"/>
                  <a:gd name="T6" fmla="*/ 16 w 30"/>
                  <a:gd name="T7" fmla="*/ 3 h 42"/>
                  <a:gd name="T8" fmla="*/ 30 w 30"/>
                  <a:gd name="T9" fmla="*/ 23 h 42"/>
                  <a:gd name="T10" fmla="*/ 28 w 30"/>
                  <a:gd name="T11" fmla="*/ 31 h 42"/>
                  <a:gd name="T12" fmla="*/ 16 w 30"/>
                  <a:gd name="T13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2">
                    <a:moveTo>
                      <a:pt x="16" y="33"/>
                    </a:moveTo>
                    <a:cubicBezTo>
                      <a:pt x="3" y="20"/>
                      <a:pt x="15" y="34"/>
                      <a:pt x="8" y="21"/>
                    </a:cubicBezTo>
                    <a:cubicBezTo>
                      <a:pt x="6" y="17"/>
                      <a:pt x="0" y="9"/>
                      <a:pt x="0" y="9"/>
                    </a:cubicBezTo>
                    <a:cubicBezTo>
                      <a:pt x="5" y="1"/>
                      <a:pt x="7" y="0"/>
                      <a:pt x="16" y="3"/>
                    </a:cubicBezTo>
                    <a:cubicBezTo>
                      <a:pt x="25" y="16"/>
                      <a:pt x="10" y="16"/>
                      <a:pt x="30" y="23"/>
                    </a:cubicBezTo>
                    <a:cubicBezTo>
                      <a:pt x="29" y="26"/>
                      <a:pt x="30" y="29"/>
                      <a:pt x="28" y="31"/>
                    </a:cubicBezTo>
                    <a:cubicBezTo>
                      <a:pt x="15" y="42"/>
                      <a:pt x="16" y="38"/>
                      <a:pt x="1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0" name="Freeform 124"/>
              <p:cNvSpPr>
                <a:spLocks/>
              </p:cNvSpPr>
              <p:nvPr/>
            </p:nvSpPr>
            <p:spPr bwMode="ltGray">
              <a:xfrm>
                <a:off x="2435" y="2338"/>
                <a:ext cx="31" cy="20"/>
              </a:xfrm>
              <a:custGeom>
                <a:avLst/>
                <a:gdLst>
                  <a:gd name="T0" fmla="*/ 15 w 25"/>
                  <a:gd name="T1" fmla="*/ 16 h 16"/>
                  <a:gd name="T2" fmla="*/ 3 w 25"/>
                  <a:gd name="T3" fmla="*/ 8 h 16"/>
                  <a:gd name="T4" fmla="*/ 15 w 25"/>
                  <a:gd name="T5" fmla="*/ 0 h 16"/>
                  <a:gd name="T6" fmla="*/ 15 w 25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6">
                    <a:moveTo>
                      <a:pt x="15" y="16"/>
                    </a:moveTo>
                    <a:cubicBezTo>
                      <a:pt x="10" y="15"/>
                      <a:pt x="0" y="12"/>
                      <a:pt x="3" y="8"/>
                    </a:cubicBezTo>
                    <a:cubicBezTo>
                      <a:pt x="6" y="4"/>
                      <a:pt x="15" y="0"/>
                      <a:pt x="15" y="0"/>
                    </a:cubicBezTo>
                    <a:cubicBezTo>
                      <a:pt x="17" y="3"/>
                      <a:pt x="25" y="16"/>
                      <a:pt x="15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1" name="Freeform 125"/>
              <p:cNvSpPr>
                <a:spLocks/>
              </p:cNvSpPr>
              <p:nvPr/>
            </p:nvSpPr>
            <p:spPr bwMode="ltGray">
              <a:xfrm>
                <a:off x="2302" y="2363"/>
                <a:ext cx="81" cy="58"/>
              </a:xfrm>
              <a:custGeom>
                <a:avLst/>
                <a:gdLst>
                  <a:gd name="T0" fmla="*/ 14 w 65"/>
                  <a:gd name="T1" fmla="*/ 24 h 46"/>
                  <a:gd name="T2" fmla="*/ 30 w 65"/>
                  <a:gd name="T3" fmla="*/ 4 h 46"/>
                  <a:gd name="T4" fmla="*/ 42 w 65"/>
                  <a:gd name="T5" fmla="*/ 0 h 46"/>
                  <a:gd name="T6" fmla="*/ 58 w 65"/>
                  <a:gd name="T7" fmla="*/ 12 h 46"/>
                  <a:gd name="T8" fmla="*/ 32 w 65"/>
                  <a:gd name="T9" fmla="*/ 26 h 46"/>
                  <a:gd name="T10" fmla="*/ 12 w 65"/>
                  <a:gd name="T11" fmla="*/ 46 h 46"/>
                  <a:gd name="T12" fmla="*/ 8 w 65"/>
                  <a:gd name="T13" fmla="*/ 20 h 46"/>
                  <a:gd name="T14" fmla="*/ 12 w 65"/>
                  <a:gd name="T15" fmla="*/ 14 h 46"/>
                  <a:gd name="T16" fmla="*/ 14 w 65"/>
                  <a:gd name="T17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46">
                    <a:moveTo>
                      <a:pt x="14" y="24"/>
                    </a:moveTo>
                    <a:cubicBezTo>
                      <a:pt x="18" y="13"/>
                      <a:pt x="16" y="9"/>
                      <a:pt x="30" y="4"/>
                    </a:cubicBezTo>
                    <a:cubicBezTo>
                      <a:pt x="34" y="3"/>
                      <a:pt x="42" y="0"/>
                      <a:pt x="42" y="0"/>
                    </a:cubicBezTo>
                    <a:cubicBezTo>
                      <a:pt x="50" y="1"/>
                      <a:pt x="65" y="0"/>
                      <a:pt x="58" y="12"/>
                    </a:cubicBezTo>
                    <a:cubicBezTo>
                      <a:pt x="53" y="21"/>
                      <a:pt x="40" y="21"/>
                      <a:pt x="32" y="26"/>
                    </a:cubicBezTo>
                    <a:cubicBezTo>
                      <a:pt x="26" y="35"/>
                      <a:pt x="23" y="42"/>
                      <a:pt x="12" y="46"/>
                    </a:cubicBezTo>
                    <a:cubicBezTo>
                      <a:pt x="0" y="42"/>
                      <a:pt x="5" y="30"/>
                      <a:pt x="8" y="20"/>
                    </a:cubicBezTo>
                    <a:cubicBezTo>
                      <a:pt x="9" y="18"/>
                      <a:pt x="10" y="13"/>
                      <a:pt x="12" y="14"/>
                    </a:cubicBezTo>
                    <a:cubicBezTo>
                      <a:pt x="15" y="16"/>
                      <a:pt x="13" y="21"/>
                      <a:pt x="14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2" name="Freeform 126"/>
              <p:cNvSpPr>
                <a:spLocks/>
              </p:cNvSpPr>
              <p:nvPr/>
            </p:nvSpPr>
            <p:spPr bwMode="ltGray">
              <a:xfrm>
                <a:off x="2216" y="2357"/>
                <a:ext cx="85" cy="59"/>
              </a:xfrm>
              <a:custGeom>
                <a:avLst/>
                <a:gdLst>
                  <a:gd name="T0" fmla="*/ 0 w 69"/>
                  <a:gd name="T1" fmla="*/ 31 h 47"/>
                  <a:gd name="T2" fmla="*/ 18 w 69"/>
                  <a:gd name="T3" fmla="*/ 25 h 47"/>
                  <a:gd name="T4" fmla="*/ 52 w 69"/>
                  <a:gd name="T5" fmla="*/ 1 h 47"/>
                  <a:gd name="T6" fmla="*/ 64 w 69"/>
                  <a:gd name="T7" fmla="*/ 3 h 47"/>
                  <a:gd name="T8" fmla="*/ 50 w 69"/>
                  <a:gd name="T9" fmla="*/ 19 h 47"/>
                  <a:gd name="T10" fmla="*/ 28 w 69"/>
                  <a:gd name="T11" fmla="*/ 33 h 47"/>
                  <a:gd name="T12" fmla="*/ 22 w 69"/>
                  <a:gd name="T13" fmla="*/ 47 h 47"/>
                  <a:gd name="T14" fmla="*/ 16 w 69"/>
                  <a:gd name="T15" fmla="*/ 45 h 47"/>
                  <a:gd name="T16" fmla="*/ 12 w 69"/>
                  <a:gd name="T17" fmla="*/ 39 h 47"/>
                  <a:gd name="T18" fmla="*/ 0 w 69"/>
                  <a:gd name="T19" fmla="*/ 35 h 47"/>
                  <a:gd name="T20" fmla="*/ 0 w 69"/>
                  <a:gd name="T21" fmla="*/ 3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7">
                    <a:moveTo>
                      <a:pt x="0" y="31"/>
                    </a:moveTo>
                    <a:cubicBezTo>
                      <a:pt x="7" y="24"/>
                      <a:pt x="9" y="22"/>
                      <a:pt x="18" y="25"/>
                    </a:cubicBezTo>
                    <a:cubicBezTo>
                      <a:pt x="25" y="4"/>
                      <a:pt x="36" y="12"/>
                      <a:pt x="52" y="1"/>
                    </a:cubicBezTo>
                    <a:cubicBezTo>
                      <a:pt x="56" y="2"/>
                      <a:pt x="61" y="0"/>
                      <a:pt x="64" y="3"/>
                    </a:cubicBezTo>
                    <a:cubicBezTo>
                      <a:pt x="69" y="8"/>
                      <a:pt x="50" y="19"/>
                      <a:pt x="50" y="19"/>
                    </a:cubicBezTo>
                    <a:cubicBezTo>
                      <a:pt x="46" y="31"/>
                      <a:pt x="35" y="22"/>
                      <a:pt x="28" y="33"/>
                    </a:cubicBezTo>
                    <a:cubicBezTo>
                      <a:pt x="31" y="41"/>
                      <a:pt x="31" y="44"/>
                      <a:pt x="22" y="47"/>
                    </a:cubicBezTo>
                    <a:cubicBezTo>
                      <a:pt x="20" y="46"/>
                      <a:pt x="18" y="46"/>
                      <a:pt x="16" y="45"/>
                    </a:cubicBezTo>
                    <a:cubicBezTo>
                      <a:pt x="14" y="43"/>
                      <a:pt x="14" y="40"/>
                      <a:pt x="12" y="39"/>
                    </a:cubicBezTo>
                    <a:cubicBezTo>
                      <a:pt x="8" y="37"/>
                      <a:pt x="0" y="35"/>
                      <a:pt x="0" y="35"/>
                    </a:cubicBezTo>
                    <a:cubicBezTo>
                      <a:pt x="2" y="26"/>
                      <a:pt x="3" y="25"/>
                      <a:pt x="0" y="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3" name="Freeform 127"/>
              <p:cNvSpPr>
                <a:spLocks/>
              </p:cNvSpPr>
              <p:nvPr/>
            </p:nvSpPr>
            <p:spPr bwMode="ltGray">
              <a:xfrm>
                <a:off x="1761" y="2031"/>
                <a:ext cx="439" cy="348"/>
              </a:xfrm>
              <a:custGeom>
                <a:avLst/>
                <a:gdLst>
                  <a:gd name="T0" fmla="*/ 10 w 355"/>
                  <a:gd name="T1" fmla="*/ 4 h 277"/>
                  <a:gd name="T2" fmla="*/ 36 w 355"/>
                  <a:gd name="T3" fmla="*/ 18 h 277"/>
                  <a:gd name="T4" fmla="*/ 46 w 355"/>
                  <a:gd name="T5" fmla="*/ 30 h 277"/>
                  <a:gd name="T6" fmla="*/ 76 w 355"/>
                  <a:gd name="T7" fmla="*/ 52 h 277"/>
                  <a:gd name="T8" fmla="*/ 92 w 355"/>
                  <a:gd name="T9" fmla="*/ 66 h 277"/>
                  <a:gd name="T10" fmla="*/ 122 w 355"/>
                  <a:gd name="T11" fmla="*/ 98 h 277"/>
                  <a:gd name="T12" fmla="*/ 136 w 355"/>
                  <a:gd name="T13" fmla="*/ 128 h 277"/>
                  <a:gd name="T14" fmla="*/ 148 w 355"/>
                  <a:gd name="T15" fmla="*/ 132 h 277"/>
                  <a:gd name="T16" fmla="*/ 154 w 355"/>
                  <a:gd name="T17" fmla="*/ 150 h 277"/>
                  <a:gd name="T18" fmla="*/ 176 w 355"/>
                  <a:gd name="T19" fmla="*/ 152 h 277"/>
                  <a:gd name="T20" fmla="*/ 170 w 355"/>
                  <a:gd name="T21" fmla="*/ 196 h 277"/>
                  <a:gd name="T22" fmla="*/ 180 w 355"/>
                  <a:gd name="T23" fmla="*/ 224 h 277"/>
                  <a:gd name="T24" fmla="*/ 198 w 355"/>
                  <a:gd name="T25" fmla="*/ 232 h 277"/>
                  <a:gd name="T26" fmla="*/ 216 w 355"/>
                  <a:gd name="T27" fmla="*/ 234 h 277"/>
                  <a:gd name="T28" fmla="*/ 236 w 355"/>
                  <a:gd name="T29" fmla="*/ 242 h 277"/>
                  <a:gd name="T30" fmla="*/ 254 w 355"/>
                  <a:gd name="T31" fmla="*/ 236 h 277"/>
                  <a:gd name="T32" fmla="*/ 272 w 355"/>
                  <a:gd name="T33" fmla="*/ 248 h 277"/>
                  <a:gd name="T34" fmla="*/ 296 w 355"/>
                  <a:gd name="T35" fmla="*/ 256 h 277"/>
                  <a:gd name="T36" fmla="*/ 314 w 355"/>
                  <a:gd name="T37" fmla="*/ 264 h 277"/>
                  <a:gd name="T38" fmla="*/ 352 w 355"/>
                  <a:gd name="T39" fmla="*/ 266 h 277"/>
                  <a:gd name="T40" fmla="*/ 342 w 355"/>
                  <a:gd name="T41" fmla="*/ 274 h 277"/>
                  <a:gd name="T42" fmla="*/ 322 w 355"/>
                  <a:gd name="T43" fmla="*/ 272 h 277"/>
                  <a:gd name="T44" fmla="*/ 300 w 355"/>
                  <a:gd name="T45" fmla="*/ 270 h 277"/>
                  <a:gd name="T46" fmla="*/ 288 w 355"/>
                  <a:gd name="T47" fmla="*/ 266 h 277"/>
                  <a:gd name="T48" fmla="*/ 252 w 355"/>
                  <a:gd name="T49" fmla="*/ 264 h 277"/>
                  <a:gd name="T50" fmla="*/ 234 w 355"/>
                  <a:gd name="T51" fmla="*/ 260 h 277"/>
                  <a:gd name="T52" fmla="*/ 172 w 355"/>
                  <a:gd name="T53" fmla="*/ 242 h 277"/>
                  <a:gd name="T54" fmla="*/ 160 w 355"/>
                  <a:gd name="T55" fmla="*/ 216 h 277"/>
                  <a:gd name="T56" fmla="*/ 126 w 355"/>
                  <a:gd name="T57" fmla="*/ 200 h 277"/>
                  <a:gd name="T58" fmla="*/ 108 w 355"/>
                  <a:gd name="T59" fmla="*/ 186 h 277"/>
                  <a:gd name="T60" fmla="*/ 94 w 355"/>
                  <a:gd name="T61" fmla="*/ 158 h 277"/>
                  <a:gd name="T62" fmla="*/ 68 w 355"/>
                  <a:gd name="T63" fmla="*/ 108 h 277"/>
                  <a:gd name="T64" fmla="*/ 64 w 355"/>
                  <a:gd name="T65" fmla="*/ 102 h 277"/>
                  <a:gd name="T66" fmla="*/ 58 w 355"/>
                  <a:gd name="T67" fmla="*/ 100 h 277"/>
                  <a:gd name="T68" fmla="*/ 54 w 355"/>
                  <a:gd name="T69" fmla="*/ 88 h 277"/>
                  <a:gd name="T70" fmla="*/ 38 w 355"/>
                  <a:gd name="T71" fmla="*/ 58 h 277"/>
                  <a:gd name="T72" fmla="*/ 20 w 355"/>
                  <a:gd name="T73" fmla="*/ 40 h 277"/>
                  <a:gd name="T74" fmla="*/ 4 w 355"/>
                  <a:gd name="T75" fmla="*/ 22 h 277"/>
                  <a:gd name="T76" fmla="*/ 10 w 355"/>
                  <a:gd name="T77" fmla="*/ 2 h 277"/>
                  <a:gd name="T78" fmla="*/ 10 w 355"/>
                  <a:gd name="T79" fmla="*/ 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277">
                    <a:moveTo>
                      <a:pt x="10" y="4"/>
                    </a:moveTo>
                    <a:cubicBezTo>
                      <a:pt x="22" y="0"/>
                      <a:pt x="24" y="14"/>
                      <a:pt x="36" y="18"/>
                    </a:cubicBezTo>
                    <a:cubicBezTo>
                      <a:pt x="37" y="19"/>
                      <a:pt x="45" y="29"/>
                      <a:pt x="46" y="30"/>
                    </a:cubicBezTo>
                    <a:cubicBezTo>
                      <a:pt x="56" y="40"/>
                      <a:pt x="67" y="38"/>
                      <a:pt x="76" y="52"/>
                    </a:cubicBezTo>
                    <a:cubicBezTo>
                      <a:pt x="80" y="58"/>
                      <a:pt x="92" y="66"/>
                      <a:pt x="92" y="66"/>
                    </a:cubicBezTo>
                    <a:cubicBezTo>
                      <a:pt x="96" y="79"/>
                      <a:pt x="112" y="88"/>
                      <a:pt x="122" y="98"/>
                    </a:cubicBezTo>
                    <a:cubicBezTo>
                      <a:pt x="124" y="105"/>
                      <a:pt x="130" y="124"/>
                      <a:pt x="136" y="128"/>
                    </a:cubicBezTo>
                    <a:cubicBezTo>
                      <a:pt x="140" y="130"/>
                      <a:pt x="148" y="132"/>
                      <a:pt x="148" y="132"/>
                    </a:cubicBezTo>
                    <a:cubicBezTo>
                      <a:pt x="150" y="138"/>
                      <a:pt x="154" y="150"/>
                      <a:pt x="154" y="150"/>
                    </a:cubicBezTo>
                    <a:cubicBezTo>
                      <a:pt x="161" y="139"/>
                      <a:pt x="168" y="144"/>
                      <a:pt x="176" y="152"/>
                    </a:cubicBezTo>
                    <a:cubicBezTo>
                      <a:pt x="174" y="167"/>
                      <a:pt x="173" y="181"/>
                      <a:pt x="170" y="196"/>
                    </a:cubicBezTo>
                    <a:cubicBezTo>
                      <a:pt x="171" y="202"/>
                      <a:pt x="174" y="220"/>
                      <a:pt x="180" y="224"/>
                    </a:cubicBezTo>
                    <a:cubicBezTo>
                      <a:pt x="185" y="228"/>
                      <a:pt x="193" y="228"/>
                      <a:pt x="198" y="232"/>
                    </a:cubicBezTo>
                    <a:cubicBezTo>
                      <a:pt x="204" y="230"/>
                      <a:pt x="216" y="234"/>
                      <a:pt x="216" y="234"/>
                    </a:cubicBezTo>
                    <a:cubicBezTo>
                      <a:pt x="223" y="241"/>
                      <a:pt x="225" y="245"/>
                      <a:pt x="236" y="242"/>
                    </a:cubicBezTo>
                    <a:cubicBezTo>
                      <a:pt x="242" y="240"/>
                      <a:pt x="254" y="236"/>
                      <a:pt x="254" y="236"/>
                    </a:cubicBezTo>
                    <a:cubicBezTo>
                      <a:pt x="260" y="240"/>
                      <a:pt x="265" y="246"/>
                      <a:pt x="272" y="248"/>
                    </a:cubicBezTo>
                    <a:cubicBezTo>
                      <a:pt x="277" y="250"/>
                      <a:pt x="291" y="252"/>
                      <a:pt x="296" y="256"/>
                    </a:cubicBezTo>
                    <a:cubicBezTo>
                      <a:pt x="301" y="260"/>
                      <a:pt x="314" y="264"/>
                      <a:pt x="314" y="264"/>
                    </a:cubicBezTo>
                    <a:cubicBezTo>
                      <a:pt x="330" y="263"/>
                      <a:pt x="338" y="261"/>
                      <a:pt x="352" y="266"/>
                    </a:cubicBezTo>
                    <a:cubicBezTo>
                      <a:pt x="355" y="275"/>
                      <a:pt x="350" y="277"/>
                      <a:pt x="342" y="274"/>
                    </a:cubicBezTo>
                    <a:cubicBezTo>
                      <a:pt x="336" y="276"/>
                      <a:pt x="322" y="272"/>
                      <a:pt x="322" y="272"/>
                    </a:cubicBezTo>
                    <a:cubicBezTo>
                      <a:pt x="314" y="275"/>
                      <a:pt x="308" y="272"/>
                      <a:pt x="300" y="270"/>
                    </a:cubicBezTo>
                    <a:cubicBezTo>
                      <a:pt x="296" y="269"/>
                      <a:pt x="288" y="266"/>
                      <a:pt x="288" y="266"/>
                    </a:cubicBezTo>
                    <a:cubicBezTo>
                      <a:pt x="276" y="270"/>
                      <a:pt x="264" y="266"/>
                      <a:pt x="252" y="264"/>
                    </a:cubicBezTo>
                    <a:cubicBezTo>
                      <a:pt x="245" y="259"/>
                      <a:pt x="242" y="257"/>
                      <a:pt x="234" y="260"/>
                    </a:cubicBezTo>
                    <a:cubicBezTo>
                      <a:pt x="211" y="252"/>
                      <a:pt x="192" y="256"/>
                      <a:pt x="172" y="242"/>
                    </a:cubicBezTo>
                    <a:cubicBezTo>
                      <a:pt x="165" y="231"/>
                      <a:pt x="176" y="221"/>
                      <a:pt x="160" y="216"/>
                    </a:cubicBezTo>
                    <a:cubicBezTo>
                      <a:pt x="154" y="233"/>
                      <a:pt x="136" y="203"/>
                      <a:pt x="126" y="200"/>
                    </a:cubicBezTo>
                    <a:cubicBezTo>
                      <a:pt x="120" y="196"/>
                      <a:pt x="114" y="190"/>
                      <a:pt x="108" y="186"/>
                    </a:cubicBezTo>
                    <a:cubicBezTo>
                      <a:pt x="104" y="175"/>
                      <a:pt x="104" y="165"/>
                      <a:pt x="94" y="158"/>
                    </a:cubicBezTo>
                    <a:cubicBezTo>
                      <a:pt x="83" y="142"/>
                      <a:pt x="85" y="119"/>
                      <a:pt x="68" y="108"/>
                    </a:cubicBezTo>
                    <a:cubicBezTo>
                      <a:pt x="67" y="106"/>
                      <a:pt x="66" y="104"/>
                      <a:pt x="64" y="102"/>
                    </a:cubicBezTo>
                    <a:cubicBezTo>
                      <a:pt x="62" y="101"/>
                      <a:pt x="59" y="102"/>
                      <a:pt x="58" y="100"/>
                    </a:cubicBezTo>
                    <a:cubicBezTo>
                      <a:pt x="56" y="97"/>
                      <a:pt x="54" y="88"/>
                      <a:pt x="54" y="88"/>
                    </a:cubicBezTo>
                    <a:cubicBezTo>
                      <a:pt x="59" y="73"/>
                      <a:pt x="52" y="61"/>
                      <a:pt x="38" y="58"/>
                    </a:cubicBezTo>
                    <a:cubicBezTo>
                      <a:pt x="32" y="49"/>
                      <a:pt x="31" y="44"/>
                      <a:pt x="20" y="40"/>
                    </a:cubicBezTo>
                    <a:cubicBezTo>
                      <a:pt x="16" y="27"/>
                      <a:pt x="16" y="26"/>
                      <a:pt x="4" y="22"/>
                    </a:cubicBezTo>
                    <a:cubicBezTo>
                      <a:pt x="1" y="13"/>
                      <a:pt x="0" y="5"/>
                      <a:pt x="10" y="2"/>
                    </a:cubicBezTo>
                    <a:cubicBezTo>
                      <a:pt x="18" y="5"/>
                      <a:pt x="18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4" name="Freeform 128"/>
              <p:cNvSpPr>
                <a:spLocks/>
              </p:cNvSpPr>
              <p:nvPr/>
            </p:nvSpPr>
            <p:spPr bwMode="ltGray">
              <a:xfrm>
                <a:off x="2030" y="2006"/>
                <a:ext cx="193" cy="259"/>
              </a:xfrm>
              <a:custGeom>
                <a:avLst/>
                <a:gdLst>
                  <a:gd name="T0" fmla="*/ 54 w 156"/>
                  <a:gd name="T1" fmla="*/ 66 h 206"/>
                  <a:gd name="T2" fmla="*/ 66 w 156"/>
                  <a:gd name="T3" fmla="*/ 58 h 206"/>
                  <a:gd name="T4" fmla="*/ 68 w 156"/>
                  <a:gd name="T5" fmla="*/ 52 h 206"/>
                  <a:gd name="T6" fmla="*/ 80 w 156"/>
                  <a:gd name="T7" fmla="*/ 44 h 206"/>
                  <a:gd name="T8" fmla="*/ 106 w 156"/>
                  <a:gd name="T9" fmla="*/ 22 h 206"/>
                  <a:gd name="T10" fmla="*/ 112 w 156"/>
                  <a:gd name="T11" fmla="*/ 4 h 206"/>
                  <a:gd name="T12" fmla="*/ 124 w 156"/>
                  <a:gd name="T13" fmla="*/ 0 h 206"/>
                  <a:gd name="T14" fmla="*/ 150 w 156"/>
                  <a:gd name="T15" fmla="*/ 28 h 206"/>
                  <a:gd name="T16" fmla="*/ 146 w 156"/>
                  <a:gd name="T17" fmla="*/ 44 h 206"/>
                  <a:gd name="T18" fmla="*/ 126 w 156"/>
                  <a:gd name="T19" fmla="*/ 64 h 206"/>
                  <a:gd name="T20" fmla="*/ 132 w 156"/>
                  <a:gd name="T21" fmla="*/ 94 h 206"/>
                  <a:gd name="T22" fmla="*/ 142 w 156"/>
                  <a:gd name="T23" fmla="*/ 110 h 206"/>
                  <a:gd name="T24" fmla="*/ 146 w 156"/>
                  <a:gd name="T25" fmla="*/ 128 h 206"/>
                  <a:gd name="T26" fmla="*/ 128 w 156"/>
                  <a:gd name="T27" fmla="*/ 128 h 206"/>
                  <a:gd name="T28" fmla="*/ 116 w 156"/>
                  <a:gd name="T29" fmla="*/ 146 h 206"/>
                  <a:gd name="T30" fmla="*/ 104 w 156"/>
                  <a:gd name="T31" fmla="*/ 156 h 206"/>
                  <a:gd name="T32" fmla="*/ 100 w 156"/>
                  <a:gd name="T33" fmla="*/ 198 h 206"/>
                  <a:gd name="T34" fmla="*/ 88 w 156"/>
                  <a:gd name="T35" fmla="*/ 202 h 206"/>
                  <a:gd name="T36" fmla="*/ 82 w 156"/>
                  <a:gd name="T37" fmla="*/ 206 h 206"/>
                  <a:gd name="T38" fmla="*/ 76 w 156"/>
                  <a:gd name="T39" fmla="*/ 202 h 206"/>
                  <a:gd name="T40" fmla="*/ 72 w 156"/>
                  <a:gd name="T41" fmla="*/ 190 h 206"/>
                  <a:gd name="T42" fmla="*/ 60 w 156"/>
                  <a:gd name="T43" fmla="*/ 186 h 206"/>
                  <a:gd name="T44" fmla="*/ 42 w 156"/>
                  <a:gd name="T45" fmla="*/ 194 h 206"/>
                  <a:gd name="T46" fmla="*/ 28 w 156"/>
                  <a:gd name="T47" fmla="*/ 186 h 206"/>
                  <a:gd name="T48" fmla="*/ 10 w 156"/>
                  <a:gd name="T49" fmla="*/ 148 h 206"/>
                  <a:gd name="T50" fmla="*/ 4 w 156"/>
                  <a:gd name="T51" fmla="*/ 130 h 206"/>
                  <a:gd name="T52" fmla="*/ 0 w 156"/>
                  <a:gd name="T53" fmla="*/ 118 h 206"/>
                  <a:gd name="T54" fmla="*/ 20 w 156"/>
                  <a:gd name="T55" fmla="*/ 96 h 206"/>
                  <a:gd name="T56" fmla="*/ 32 w 156"/>
                  <a:gd name="T57" fmla="*/ 104 h 206"/>
                  <a:gd name="T58" fmla="*/ 34 w 156"/>
                  <a:gd name="T59" fmla="*/ 80 h 206"/>
                  <a:gd name="T60" fmla="*/ 52 w 156"/>
                  <a:gd name="T61" fmla="*/ 70 h 206"/>
                  <a:gd name="T62" fmla="*/ 54 w 156"/>
                  <a:gd name="T63" fmla="*/ 6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6" h="206">
                    <a:moveTo>
                      <a:pt x="54" y="66"/>
                    </a:moveTo>
                    <a:cubicBezTo>
                      <a:pt x="58" y="63"/>
                      <a:pt x="64" y="63"/>
                      <a:pt x="66" y="58"/>
                    </a:cubicBezTo>
                    <a:cubicBezTo>
                      <a:pt x="67" y="56"/>
                      <a:pt x="67" y="53"/>
                      <a:pt x="68" y="52"/>
                    </a:cubicBezTo>
                    <a:cubicBezTo>
                      <a:pt x="71" y="49"/>
                      <a:pt x="80" y="44"/>
                      <a:pt x="80" y="44"/>
                    </a:cubicBezTo>
                    <a:cubicBezTo>
                      <a:pt x="113" y="55"/>
                      <a:pt x="85" y="29"/>
                      <a:pt x="106" y="22"/>
                    </a:cubicBezTo>
                    <a:cubicBezTo>
                      <a:pt x="110" y="17"/>
                      <a:pt x="108" y="9"/>
                      <a:pt x="112" y="4"/>
                    </a:cubicBezTo>
                    <a:cubicBezTo>
                      <a:pt x="115" y="1"/>
                      <a:pt x="124" y="0"/>
                      <a:pt x="124" y="0"/>
                    </a:cubicBezTo>
                    <a:cubicBezTo>
                      <a:pt x="138" y="14"/>
                      <a:pt x="126" y="23"/>
                      <a:pt x="150" y="28"/>
                    </a:cubicBezTo>
                    <a:cubicBezTo>
                      <a:pt x="156" y="36"/>
                      <a:pt x="154" y="39"/>
                      <a:pt x="146" y="44"/>
                    </a:cubicBezTo>
                    <a:cubicBezTo>
                      <a:pt x="141" y="52"/>
                      <a:pt x="135" y="61"/>
                      <a:pt x="126" y="64"/>
                    </a:cubicBezTo>
                    <a:cubicBezTo>
                      <a:pt x="118" y="75"/>
                      <a:pt x="128" y="83"/>
                      <a:pt x="132" y="94"/>
                    </a:cubicBezTo>
                    <a:cubicBezTo>
                      <a:pt x="129" y="103"/>
                      <a:pt x="135" y="105"/>
                      <a:pt x="142" y="110"/>
                    </a:cubicBezTo>
                    <a:cubicBezTo>
                      <a:pt x="145" y="119"/>
                      <a:pt x="141" y="120"/>
                      <a:pt x="146" y="128"/>
                    </a:cubicBezTo>
                    <a:cubicBezTo>
                      <a:pt x="142" y="139"/>
                      <a:pt x="135" y="133"/>
                      <a:pt x="128" y="128"/>
                    </a:cubicBezTo>
                    <a:cubicBezTo>
                      <a:pt x="116" y="132"/>
                      <a:pt x="122" y="136"/>
                      <a:pt x="116" y="146"/>
                    </a:cubicBezTo>
                    <a:cubicBezTo>
                      <a:pt x="113" y="151"/>
                      <a:pt x="108" y="152"/>
                      <a:pt x="104" y="156"/>
                    </a:cubicBezTo>
                    <a:cubicBezTo>
                      <a:pt x="107" y="167"/>
                      <a:pt x="112" y="191"/>
                      <a:pt x="100" y="198"/>
                    </a:cubicBezTo>
                    <a:cubicBezTo>
                      <a:pt x="96" y="200"/>
                      <a:pt x="92" y="200"/>
                      <a:pt x="88" y="202"/>
                    </a:cubicBezTo>
                    <a:cubicBezTo>
                      <a:pt x="86" y="203"/>
                      <a:pt x="84" y="205"/>
                      <a:pt x="82" y="206"/>
                    </a:cubicBezTo>
                    <a:cubicBezTo>
                      <a:pt x="80" y="205"/>
                      <a:pt x="77" y="204"/>
                      <a:pt x="76" y="202"/>
                    </a:cubicBezTo>
                    <a:cubicBezTo>
                      <a:pt x="74" y="198"/>
                      <a:pt x="76" y="191"/>
                      <a:pt x="72" y="190"/>
                    </a:cubicBezTo>
                    <a:cubicBezTo>
                      <a:pt x="68" y="189"/>
                      <a:pt x="60" y="186"/>
                      <a:pt x="60" y="186"/>
                    </a:cubicBezTo>
                    <a:cubicBezTo>
                      <a:pt x="53" y="188"/>
                      <a:pt x="49" y="192"/>
                      <a:pt x="42" y="194"/>
                    </a:cubicBezTo>
                    <a:cubicBezTo>
                      <a:pt x="34" y="189"/>
                      <a:pt x="37" y="183"/>
                      <a:pt x="28" y="186"/>
                    </a:cubicBezTo>
                    <a:cubicBezTo>
                      <a:pt x="12" y="181"/>
                      <a:pt x="19" y="161"/>
                      <a:pt x="10" y="148"/>
                    </a:cubicBezTo>
                    <a:cubicBezTo>
                      <a:pt x="5" y="121"/>
                      <a:pt x="11" y="147"/>
                      <a:pt x="4" y="130"/>
                    </a:cubicBezTo>
                    <a:cubicBezTo>
                      <a:pt x="2" y="126"/>
                      <a:pt x="0" y="118"/>
                      <a:pt x="0" y="118"/>
                    </a:cubicBezTo>
                    <a:cubicBezTo>
                      <a:pt x="2" y="95"/>
                      <a:pt x="0" y="83"/>
                      <a:pt x="20" y="96"/>
                    </a:cubicBezTo>
                    <a:cubicBezTo>
                      <a:pt x="23" y="105"/>
                      <a:pt x="23" y="110"/>
                      <a:pt x="32" y="104"/>
                    </a:cubicBezTo>
                    <a:cubicBezTo>
                      <a:pt x="35" y="95"/>
                      <a:pt x="29" y="88"/>
                      <a:pt x="34" y="80"/>
                    </a:cubicBezTo>
                    <a:cubicBezTo>
                      <a:pt x="36" y="76"/>
                      <a:pt x="48" y="73"/>
                      <a:pt x="52" y="70"/>
                    </a:cubicBezTo>
                    <a:cubicBezTo>
                      <a:pt x="57" y="63"/>
                      <a:pt x="58" y="62"/>
                      <a:pt x="54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5" name="Freeform 129"/>
              <p:cNvSpPr>
                <a:spLocks/>
              </p:cNvSpPr>
              <p:nvPr/>
            </p:nvSpPr>
            <p:spPr bwMode="ltGray">
              <a:xfrm>
                <a:off x="2218" y="2126"/>
                <a:ext cx="135" cy="48"/>
              </a:xfrm>
              <a:custGeom>
                <a:avLst/>
                <a:gdLst>
                  <a:gd name="T0" fmla="*/ 4 w 109"/>
                  <a:gd name="T1" fmla="*/ 32 h 38"/>
                  <a:gd name="T2" fmla="*/ 18 w 109"/>
                  <a:gd name="T3" fmla="*/ 10 h 38"/>
                  <a:gd name="T4" fmla="*/ 46 w 109"/>
                  <a:gd name="T5" fmla="*/ 20 h 38"/>
                  <a:gd name="T6" fmla="*/ 72 w 109"/>
                  <a:gd name="T7" fmla="*/ 14 h 38"/>
                  <a:gd name="T8" fmla="*/ 90 w 109"/>
                  <a:gd name="T9" fmla="*/ 0 h 38"/>
                  <a:gd name="T10" fmla="*/ 76 w 109"/>
                  <a:gd name="T11" fmla="*/ 26 h 38"/>
                  <a:gd name="T12" fmla="*/ 60 w 109"/>
                  <a:gd name="T13" fmla="*/ 38 h 38"/>
                  <a:gd name="T14" fmla="*/ 42 w 109"/>
                  <a:gd name="T15" fmla="*/ 32 h 38"/>
                  <a:gd name="T16" fmla="*/ 14 w 109"/>
                  <a:gd name="T17" fmla="*/ 30 h 38"/>
                  <a:gd name="T18" fmla="*/ 4 w 109"/>
                  <a:gd name="T1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38">
                    <a:moveTo>
                      <a:pt x="4" y="32"/>
                    </a:moveTo>
                    <a:cubicBezTo>
                      <a:pt x="7" y="22"/>
                      <a:pt x="7" y="14"/>
                      <a:pt x="18" y="10"/>
                    </a:cubicBezTo>
                    <a:cubicBezTo>
                      <a:pt x="28" y="12"/>
                      <a:pt x="37" y="14"/>
                      <a:pt x="46" y="20"/>
                    </a:cubicBezTo>
                    <a:cubicBezTo>
                      <a:pt x="62" y="15"/>
                      <a:pt x="54" y="17"/>
                      <a:pt x="72" y="14"/>
                    </a:cubicBezTo>
                    <a:cubicBezTo>
                      <a:pt x="77" y="9"/>
                      <a:pt x="90" y="0"/>
                      <a:pt x="90" y="0"/>
                    </a:cubicBezTo>
                    <a:cubicBezTo>
                      <a:pt x="109" y="6"/>
                      <a:pt x="85" y="23"/>
                      <a:pt x="76" y="26"/>
                    </a:cubicBezTo>
                    <a:cubicBezTo>
                      <a:pt x="71" y="33"/>
                      <a:pt x="68" y="35"/>
                      <a:pt x="60" y="38"/>
                    </a:cubicBezTo>
                    <a:cubicBezTo>
                      <a:pt x="54" y="36"/>
                      <a:pt x="42" y="32"/>
                      <a:pt x="42" y="32"/>
                    </a:cubicBezTo>
                    <a:cubicBezTo>
                      <a:pt x="33" y="23"/>
                      <a:pt x="26" y="26"/>
                      <a:pt x="14" y="30"/>
                    </a:cubicBezTo>
                    <a:cubicBezTo>
                      <a:pt x="1" y="28"/>
                      <a:pt x="0" y="24"/>
                      <a:pt x="4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6" name="Freeform 130"/>
              <p:cNvSpPr>
                <a:spLocks/>
              </p:cNvSpPr>
              <p:nvPr/>
            </p:nvSpPr>
            <p:spPr bwMode="ltGray">
              <a:xfrm>
                <a:off x="2211" y="2182"/>
                <a:ext cx="94" cy="131"/>
              </a:xfrm>
              <a:custGeom>
                <a:avLst/>
                <a:gdLst>
                  <a:gd name="T0" fmla="*/ 8 w 76"/>
                  <a:gd name="T1" fmla="*/ 18 h 104"/>
                  <a:gd name="T2" fmla="*/ 18 w 76"/>
                  <a:gd name="T3" fmla="*/ 0 h 104"/>
                  <a:gd name="T4" fmla="*/ 34 w 76"/>
                  <a:gd name="T5" fmla="*/ 18 h 104"/>
                  <a:gd name="T6" fmla="*/ 62 w 76"/>
                  <a:gd name="T7" fmla="*/ 4 h 104"/>
                  <a:gd name="T8" fmla="*/ 46 w 76"/>
                  <a:gd name="T9" fmla="*/ 34 h 104"/>
                  <a:gd name="T10" fmla="*/ 54 w 76"/>
                  <a:gd name="T11" fmla="*/ 48 h 104"/>
                  <a:gd name="T12" fmla="*/ 58 w 76"/>
                  <a:gd name="T13" fmla="*/ 60 h 104"/>
                  <a:gd name="T14" fmla="*/ 46 w 76"/>
                  <a:gd name="T15" fmla="*/ 74 h 104"/>
                  <a:gd name="T16" fmla="*/ 34 w 76"/>
                  <a:gd name="T17" fmla="*/ 60 h 104"/>
                  <a:gd name="T18" fmla="*/ 22 w 76"/>
                  <a:gd name="T19" fmla="*/ 48 h 104"/>
                  <a:gd name="T20" fmla="*/ 28 w 76"/>
                  <a:gd name="T21" fmla="*/ 68 h 104"/>
                  <a:gd name="T22" fmla="*/ 30 w 76"/>
                  <a:gd name="T23" fmla="*/ 74 h 104"/>
                  <a:gd name="T24" fmla="*/ 20 w 76"/>
                  <a:gd name="T25" fmla="*/ 104 h 104"/>
                  <a:gd name="T26" fmla="*/ 12 w 76"/>
                  <a:gd name="T27" fmla="*/ 102 h 104"/>
                  <a:gd name="T28" fmla="*/ 8 w 76"/>
                  <a:gd name="T29" fmla="*/ 90 h 104"/>
                  <a:gd name="T30" fmla="*/ 0 w 76"/>
                  <a:gd name="T31" fmla="*/ 54 h 104"/>
                  <a:gd name="T32" fmla="*/ 2 w 76"/>
                  <a:gd name="T33" fmla="*/ 30 h 104"/>
                  <a:gd name="T34" fmla="*/ 8 w 76"/>
                  <a:gd name="T35" fmla="*/ 1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6" h="104">
                    <a:moveTo>
                      <a:pt x="8" y="18"/>
                    </a:moveTo>
                    <a:cubicBezTo>
                      <a:pt x="10" y="8"/>
                      <a:pt x="9" y="3"/>
                      <a:pt x="18" y="0"/>
                    </a:cubicBezTo>
                    <a:cubicBezTo>
                      <a:pt x="28" y="3"/>
                      <a:pt x="25" y="12"/>
                      <a:pt x="34" y="18"/>
                    </a:cubicBezTo>
                    <a:cubicBezTo>
                      <a:pt x="46" y="16"/>
                      <a:pt x="51" y="8"/>
                      <a:pt x="62" y="4"/>
                    </a:cubicBezTo>
                    <a:cubicBezTo>
                      <a:pt x="76" y="9"/>
                      <a:pt x="56" y="31"/>
                      <a:pt x="46" y="34"/>
                    </a:cubicBezTo>
                    <a:cubicBezTo>
                      <a:pt x="51" y="56"/>
                      <a:pt x="43" y="29"/>
                      <a:pt x="54" y="48"/>
                    </a:cubicBezTo>
                    <a:cubicBezTo>
                      <a:pt x="56" y="52"/>
                      <a:pt x="58" y="60"/>
                      <a:pt x="58" y="60"/>
                    </a:cubicBezTo>
                    <a:cubicBezTo>
                      <a:pt x="55" y="68"/>
                      <a:pt x="54" y="71"/>
                      <a:pt x="46" y="74"/>
                    </a:cubicBezTo>
                    <a:cubicBezTo>
                      <a:pt x="38" y="71"/>
                      <a:pt x="37" y="68"/>
                      <a:pt x="34" y="60"/>
                    </a:cubicBezTo>
                    <a:cubicBezTo>
                      <a:pt x="33" y="50"/>
                      <a:pt x="32" y="33"/>
                      <a:pt x="22" y="48"/>
                    </a:cubicBezTo>
                    <a:cubicBezTo>
                      <a:pt x="25" y="60"/>
                      <a:pt x="23" y="53"/>
                      <a:pt x="28" y="68"/>
                    </a:cubicBezTo>
                    <a:cubicBezTo>
                      <a:pt x="29" y="70"/>
                      <a:pt x="30" y="74"/>
                      <a:pt x="30" y="74"/>
                    </a:cubicBezTo>
                    <a:cubicBezTo>
                      <a:pt x="24" y="84"/>
                      <a:pt x="22" y="93"/>
                      <a:pt x="20" y="104"/>
                    </a:cubicBezTo>
                    <a:cubicBezTo>
                      <a:pt x="17" y="103"/>
                      <a:pt x="14" y="104"/>
                      <a:pt x="12" y="102"/>
                    </a:cubicBezTo>
                    <a:cubicBezTo>
                      <a:pt x="9" y="99"/>
                      <a:pt x="8" y="90"/>
                      <a:pt x="8" y="90"/>
                    </a:cubicBezTo>
                    <a:cubicBezTo>
                      <a:pt x="13" y="75"/>
                      <a:pt x="14" y="64"/>
                      <a:pt x="0" y="54"/>
                    </a:cubicBezTo>
                    <a:cubicBezTo>
                      <a:pt x="1" y="46"/>
                      <a:pt x="1" y="38"/>
                      <a:pt x="2" y="30"/>
                    </a:cubicBezTo>
                    <a:cubicBezTo>
                      <a:pt x="2" y="27"/>
                      <a:pt x="13" y="2"/>
                      <a:pt x="8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7" name="Freeform 131"/>
              <p:cNvSpPr>
                <a:spLocks/>
              </p:cNvSpPr>
              <p:nvPr/>
            </p:nvSpPr>
            <p:spPr bwMode="ltGray">
              <a:xfrm>
                <a:off x="2368" y="2111"/>
                <a:ext cx="46" cy="77"/>
              </a:xfrm>
              <a:custGeom>
                <a:avLst/>
                <a:gdLst>
                  <a:gd name="T0" fmla="*/ 3 w 37"/>
                  <a:gd name="T1" fmla="*/ 28 h 61"/>
                  <a:gd name="T2" fmla="*/ 13 w 37"/>
                  <a:gd name="T3" fmla="*/ 0 h 61"/>
                  <a:gd name="T4" fmla="*/ 15 w 37"/>
                  <a:gd name="T5" fmla="*/ 28 h 61"/>
                  <a:gd name="T6" fmla="*/ 37 w 37"/>
                  <a:gd name="T7" fmla="*/ 38 h 61"/>
                  <a:gd name="T8" fmla="*/ 19 w 37"/>
                  <a:gd name="T9" fmla="*/ 44 h 61"/>
                  <a:gd name="T10" fmla="*/ 5 w 37"/>
                  <a:gd name="T11" fmla="*/ 58 h 61"/>
                  <a:gd name="T12" fmla="*/ 1 w 37"/>
                  <a:gd name="T13" fmla="*/ 34 h 61"/>
                  <a:gd name="T14" fmla="*/ 3 w 37"/>
                  <a:gd name="T15" fmla="*/ 2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1">
                    <a:moveTo>
                      <a:pt x="3" y="28"/>
                    </a:moveTo>
                    <a:cubicBezTo>
                      <a:pt x="5" y="14"/>
                      <a:pt x="2" y="7"/>
                      <a:pt x="13" y="0"/>
                    </a:cubicBezTo>
                    <a:cubicBezTo>
                      <a:pt x="26" y="9"/>
                      <a:pt x="23" y="17"/>
                      <a:pt x="15" y="28"/>
                    </a:cubicBezTo>
                    <a:cubicBezTo>
                      <a:pt x="25" y="31"/>
                      <a:pt x="33" y="27"/>
                      <a:pt x="37" y="38"/>
                    </a:cubicBezTo>
                    <a:cubicBezTo>
                      <a:pt x="30" y="45"/>
                      <a:pt x="28" y="47"/>
                      <a:pt x="19" y="44"/>
                    </a:cubicBezTo>
                    <a:cubicBezTo>
                      <a:pt x="13" y="54"/>
                      <a:pt x="18" y="61"/>
                      <a:pt x="5" y="58"/>
                    </a:cubicBezTo>
                    <a:cubicBezTo>
                      <a:pt x="0" y="50"/>
                      <a:pt x="3" y="44"/>
                      <a:pt x="1" y="34"/>
                    </a:cubicBezTo>
                    <a:cubicBezTo>
                      <a:pt x="2" y="32"/>
                      <a:pt x="3" y="28"/>
                      <a:pt x="3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8" name="Freeform 132"/>
              <p:cNvSpPr>
                <a:spLocks/>
              </p:cNvSpPr>
              <p:nvPr/>
            </p:nvSpPr>
            <p:spPr bwMode="ltGray">
              <a:xfrm>
                <a:off x="2378" y="2230"/>
                <a:ext cx="60" cy="36"/>
              </a:xfrm>
              <a:custGeom>
                <a:avLst/>
                <a:gdLst>
                  <a:gd name="T0" fmla="*/ 7 w 49"/>
                  <a:gd name="T1" fmla="*/ 0 h 29"/>
                  <a:gd name="T2" fmla="*/ 29 w 49"/>
                  <a:gd name="T3" fmla="*/ 0 h 29"/>
                  <a:gd name="T4" fmla="*/ 49 w 49"/>
                  <a:gd name="T5" fmla="*/ 16 h 29"/>
                  <a:gd name="T6" fmla="*/ 35 w 49"/>
                  <a:gd name="T7" fmla="*/ 14 h 29"/>
                  <a:gd name="T8" fmla="*/ 3 w 49"/>
                  <a:gd name="T9" fmla="*/ 16 h 29"/>
                  <a:gd name="T10" fmla="*/ 7 w 4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29">
                    <a:moveTo>
                      <a:pt x="7" y="0"/>
                    </a:moveTo>
                    <a:cubicBezTo>
                      <a:pt x="15" y="6"/>
                      <a:pt x="19" y="2"/>
                      <a:pt x="29" y="0"/>
                    </a:cubicBezTo>
                    <a:cubicBezTo>
                      <a:pt x="45" y="5"/>
                      <a:pt x="40" y="3"/>
                      <a:pt x="49" y="16"/>
                    </a:cubicBezTo>
                    <a:cubicBezTo>
                      <a:pt x="46" y="29"/>
                      <a:pt x="42" y="21"/>
                      <a:pt x="35" y="14"/>
                    </a:cubicBezTo>
                    <a:cubicBezTo>
                      <a:pt x="26" y="15"/>
                      <a:pt x="12" y="19"/>
                      <a:pt x="3" y="16"/>
                    </a:cubicBezTo>
                    <a:cubicBezTo>
                      <a:pt x="0" y="6"/>
                      <a:pt x="7" y="1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49" name="Freeform 133"/>
              <p:cNvSpPr>
                <a:spLocks/>
              </p:cNvSpPr>
              <p:nvPr/>
            </p:nvSpPr>
            <p:spPr bwMode="ltGray">
              <a:xfrm>
                <a:off x="2440" y="2174"/>
                <a:ext cx="75" cy="61"/>
              </a:xfrm>
              <a:custGeom>
                <a:avLst/>
                <a:gdLst>
                  <a:gd name="T0" fmla="*/ 21 w 61"/>
                  <a:gd name="T1" fmla="*/ 38 h 48"/>
                  <a:gd name="T2" fmla="*/ 15 w 61"/>
                  <a:gd name="T3" fmla="*/ 26 h 48"/>
                  <a:gd name="T4" fmla="*/ 3 w 61"/>
                  <a:gd name="T5" fmla="*/ 22 h 48"/>
                  <a:gd name="T6" fmla="*/ 13 w 61"/>
                  <a:gd name="T7" fmla="*/ 8 h 48"/>
                  <a:gd name="T8" fmla="*/ 25 w 61"/>
                  <a:gd name="T9" fmla="*/ 0 h 48"/>
                  <a:gd name="T10" fmla="*/ 49 w 61"/>
                  <a:gd name="T11" fmla="*/ 10 h 48"/>
                  <a:gd name="T12" fmla="*/ 53 w 61"/>
                  <a:gd name="T13" fmla="*/ 20 h 48"/>
                  <a:gd name="T14" fmla="*/ 61 w 61"/>
                  <a:gd name="T15" fmla="*/ 32 h 48"/>
                  <a:gd name="T16" fmla="*/ 41 w 61"/>
                  <a:gd name="T17" fmla="*/ 38 h 48"/>
                  <a:gd name="T18" fmla="*/ 23 w 61"/>
                  <a:gd name="T19" fmla="*/ 44 h 48"/>
                  <a:gd name="T20" fmla="*/ 21 w 61"/>
                  <a:gd name="T21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48">
                    <a:moveTo>
                      <a:pt x="21" y="38"/>
                    </a:moveTo>
                    <a:cubicBezTo>
                      <a:pt x="19" y="34"/>
                      <a:pt x="19" y="29"/>
                      <a:pt x="15" y="26"/>
                    </a:cubicBezTo>
                    <a:cubicBezTo>
                      <a:pt x="12" y="24"/>
                      <a:pt x="3" y="22"/>
                      <a:pt x="3" y="22"/>
                    </a:cubicBezTo>
                    <a:cubicBezTo>
                      <a:pt x="0" y="12"/>
                      <a:pt x="5" y="12"/>
                      <a:pt x="13" y="8"/>
                    </a:cubicBezTo>
                    <a:cubicBezTo>
                      <a:pt x="17" y="6"/>
                      <a:pt x="25" y="0"/>
                      <a:pt x="25" y="0"/>
                    </a:cubicBezTo>
                    <a:cubicBezTo>
                      <a:pt x="37" y="2"/>
                      <a:pt x="41" y="2"/>
                      <a:pt x="49" y="10"/>
                    </a:cubicBezTo>
                    <a:cubicBezTo>
                      <a:pt x="45" y="21"/>
                      <a:pt x="46" y="12"/>
                      <a:pt x="53" y="20"/>
                    </a:cubicBezTo>
                    <a:cubicBezTo>
                      <a:pt x="56" y="24"/>
                      <a:pt x="61" y="32"/>
                      <a:pt x="61" y="32"/>
                    </a:cubicBezTo>
                    <a:cubicBezTo>
                      <a:pt x="56" y="47"/>
                      <a:pt x="53" y="42"/>
                      <a:pt x="41" y="38"/>
                    </a:cubicBezTo>
                    <a:cubicBezTo>
                      <a:pt x="27" y="47"/>
                      <a:pt x="34" y="48"/>
                      <a:pt x="23" y="44"/>
                    </a:cubicBezTo>
                    <a:cubicBezTo>
                      <a:pt x="22" y="42"/>
                      <a:pt x="21" y="38"/>
                      <a:pt x="21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0" name="Freeform 134"/>
              <p:cNvSpPr>
                <a:spLocks/>
              </p:cNvSpPr>
              <p:nvPr/>
            </p:nvSpPr>
            <p:spPr bwMode="ltGray">
              <a:xfrm>
                <a:off x="2461" y="2202"/>
                <a:ext cx="353" cy="229"/>
              </a:xfrm>
              <a:custGeom>
                <a:avLst/>
                <a:gdLst>
                  <a:gd name="T0" fmla="*/ 46 w 286"/>
                  <a:gd name="T1" fmla="*/ 28 h 182"/>
                  <a:gd name="T2" fmla="*/ 36 w 286"/>
                  <a:gd name="T3" fmla="*/ 14 h 182"/>
                  <a:gd name="T4" fmla="*/ 26 w 286"/>
                  <a:gd name="T5" fmla="*/ 30 h 182"/>
                  <a:gd name="T6" fmla="*/ 0 w 286"/>
                  <a:gd name="T7" fmla="*/ 24 h 182"/>
                  <a:gd name="T8" fmla="*/ 10 w 286"/>
                  <a:gd name="T9" fmla="*/ 42 h 182"/>
                  <a:gd name="T10" fmla="*/ 16 w 286"/>
                  <a:gd name="T11" fmla="*/ 62 h 182"/>
                  <a:gd name="T12" fmla="*/ 24 w 286"/>
                  <a:gd name="T13" fmla="*/ 48 h 182"/>
                  <a:gd name="T14" fmla="*/ 30 w 286"/>
                  <a:gd name="T15" fmla="*/ 44 h 182"/>
                  <a:gd name="T16" fmla="*/ 48 w 286"/>
                  <a:gd name="T17" fmla="*/ 56 h 182"/>
                  <a:gd name="T18" fmla="*/ 70 w 286"/>
                  <a:gd name="T19" fmla="*/ 62 h 182"/>
                  <a:gd name="T20" fmla="*/ 88 w 286"/>
                  <a:gd name="T21" fmla="*/ 72 h 182"/>
                  <a:gd name="T22" fmla="*/ 106 w 286"/>
                  <a:gd name="T23" fmla="*/ 102 h 182"/>
                  <a:gd name="T24" fmla="*/ 104 w 286"/>
                  <a:gd name="T25" fmla="*/ 122 h 182"/>
                  <a:gd name="T26" fmla="*/ 98 w 286"/>
                  <a:gd name="T27" fmla="*/ 134 h 182"/>
                  <a:gd name="T28" fmla="*/ 122 w 286"/>
                  <a:gd name="T29" fmla="*/ 128 h 182"/>
                  <a:gd name="T30" fmla="*/ 140 w 286"/>
                  <a:gd name="T31" fmla="*/ 140 h 182"/>
                  <a:gd name="T32" fmla="*/ 168 w 286"/>
                  <a:gd name="T33" fmla="*/ 148 h 182"/>
                  <a:gd name="T34" fmla="*/ 174 w 286"/>
                  <a:gd name="T35" fmla="*/ 146 h 182"/>
                  <a:gd name="T36" fmla="*/ 168 w 286"/>
                  <a:gd name="T37" fmla="*/ 134 h 182"/>
                  <a:gd name="T38" fmla="*/ 178 w 286"/>
                  <a:gd name="T39" fmla="*/ 136 h 182"/>
                  <a:gd name="T40" fmla="*/ 186 w 286"/>
                  <a:gd name="T41" fmla="*/ 118 h 182"/>
                  <a:gd name="T42" fmla="*/ 202 w 286"/>
                  <a:gd name="T43" fmla="*/ 122 h 182"/>
                  <a:gd name="T44" fmla="*/ 214 w 286"/>
                  <a:gd name="T45" fmla="*/ 130 h 182"/>
                  <a:gd name="T46" fmla="*/ 244 w 286"/>
                  <a:gd name="T47" fmla="*/ 168 h 182"/>
                  <a:gd name="T48" fmla="*/ 262 w 286"/>
                  <a:gd name="T49" fmla="*/ 178 h 182"/>
                  <a:gd name="T50" fmla="*/ 284 w 286"/>
                  <a:gd name="T51" fmla="*/ 170 h 182"/>
                  <a:gd name="T52" fmla="*/ 268 w 286"/>
                  <a:gd name="T53" fmla="*/ 160 h 182"/>
                  <a:gd name="T54" fmla="*/ 256 w 286"/>
                  <a:gd name="T55" fmla="*/ 138 h 182"/>
                  <a:gd name="T56" fmla="*/ 250 w 286"/>
                  <a:gd name="T57" fmla="*/ 132 h 182"/>
                  <a:gd name="T58" fmla="*/ 248 w 286"/>
                  <a:gd name="T59" fmla="*/ 122 h 182"/>
                  <a:gd name="T60" fmla="*/ 236 w 286"/>
                  <a:gd name="T61" fmla="*/ 116 h 182"/>
                  <a:gd name="T62" fmla="*/ 240 w 286"/>
                  <a:gd name="T63" fmla="*/ 96 h 182"/>
                  <a:gd name="T64" fmla="*/ 220 w 286"/>
                  <a:gd name="T65" fmla="*/ 86 h 182"/>
                  <a:gd name="T66" fmla="*/ 210 w 286"/>
                  <a:gd name="T67" fmla="*/ 70 h 182"/>
                  <a:gd name="T68" fmla="*/ 190 w 286"/>
                  <a:gd name="T69" fmla="*/ 54 h 182"/>
                  <a:gd name="T70" fmla="*/ 168 w 286"/>
                  <a:gd name="T71" fmla="*/ 38 h 182"/>
                  <a:gd name="T72" fmla="*/ 156 w 286"/>
                  <a:gd name="T73" fmla="*/ 34 h 182"/>
                  <a:gd name="T74" fmla="*/ 120 w 286"/>
                  <a:gd name="T75" fmla="*/ 16 h 182"/>
                  <a:gd name="T76" fmla="*/ 102 w 286"/>
                  <a:gd name="T77" fmla="*/ 4 h 182"/>
                  <a:gd name="T78" fmla="*/ 96 w 286"/>
                  <a:gd name="T79" fmla="*/ 0 h 182"/>
                  <a:gd name="T80" fmla="*/ 70 w 286"/>
                  <a:gd name="T81" fmla="*/ 10 h 182"/>
                  <a:gd name="T82" fmla="*/ 56 w 286"/>
                  <a:gd name="T83" fmla="*/ 32 h 182"/>
                  <a:gd name="T84" fmla="*/ 46 w 286"/>
                  <a:gd name="T85" fmla="*/ 2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6" h="182">
                    <a:moveTo>
                      <a:pt x="46" y="28"/>
                    </a:moveTo>
                    <a:cubicBezTo>
                      <a:pt x="41" y="14"/>
                      <a:pt x="46" y="17"/>
                      <a:pt x="36" y="14"/>
                    </a:cubicBezTo>
                    <a:cubicBezTo>
                      <a:pt x="31" y="17"/>
                      <a:pt x="26" y="30"/>
                      <a:pt x="26" y="30"/>
                    </a:cubicBezTo>
                    <a:cubicBezTo>
                      <a:pt x="12" y="25"/>
                      <a:pt x="19" y="21"/>
                      <a:pt x="0" y="24"/>
                    </a:cubicBezTo>
                    <a:cubicBezTo>
                      <a:pt x="2" y="33"/>
                      <a:pt x="2" y="37"/>
                      <a:pt x="10" y="42"/>
                    </a:cubicBezTo>
                    <a:cubicBezTo>
                      <a:pt x="12" y="49"/>
                      <a:pt x="14" y="55"/>
                      <a:pt x="16" y="62"/>
                    </a:cubicBezTo>
                    <a:cubicBezTo>
                      <a:pt x="24" y="59"/>
                      <a:pt x="27" y="57"/>
                      <a:pt x="24" y="48"/>
                    </a:cubicBezTo>
                    <a:cubicBezTo>
                      <a:pt x="26" y="47"/>
                      <a:pt x="28" y="43"/>
                      <a:pt x="30" y="44"/>
                    </a:cubicBezTo>
                    <a:cubicBezTo>
                      <a:pt x="48" y="48"/>
                      <a:pt x="36" y="52"/>
                      <a:pt x="48" y="56"/>
                    </a:cubicBezTo>
                    <a:cubicBezTo>
                      <a:pt x="74" y="65"/>
                      <a:pt x="47" y="56"/>
                      <a:pt x="70" y="62"/>
                    </a:cubicBezTo>
                    <a:cubicBezTo>
                      <a:pt x="77" y="64"/>
                      <a:pt x="88" y="72"/>
                      <a:pt x="88" y="72"/>
                    </a:cubicBezTo>
                    <a:cubicBezTo>
                      <a:pt x="96" y="84"/>
                      <a:pt x="102" y="87"/>
                      <a:pt x="106" y="102"/>
                    </a:cubicBezTo>
                    <a:cubicBezTo>
                      <a:pt x="105" y="109"/>
                      <a:pt x="106" y="115"/>
                      <a:pt x="104" y="122"/>
                    </a:cubicBezTo>
                    <a:cubicBezTo>
                      <a:pt x="103" y="126"/>
                      <a:pt x="94" y="132"/>
                      <a:pt x="98" y="134"/>
                    </a:cubicBezTo>
                    <a:cubicBezTo>
                      <a:pt x="106" y="137"/>
                      <a:pt x="122" y="128"/>
                      <a:pt x="122" y="128"/>
                    </a:cubicBezTo>
                    <a:cubicBezTo>
                      <a:pt x="130" y="131"/>
                      <a:pt x="133" y="135"/>
                      <a:pt x="140" y="140"/>
                    </a:cubicBezTo>
                    <a:cubicBezTo>
                      <a:pt x="148" y="145"/>
                      <a:pt x="159" y="145"/>
                      <a:pt x="168" y="148"/>
                    </a:cubicBezTo>
                    <a:cubicBezTo>
                      <a:pt x="170" y="147"/>
                      <a:pt x="173" y="148"/>
                      <a:pt x="174" y="146"/>
                    </a:cubicBezTo>
                    <a:cubicBezTo>
                      <a:pt x="176" y="142"/>
                      <a:pt x="164" y="136"/>
                      <a:pt x="168" y="134"/>
                    </a:cubicBezTo>
                    <a:cubicBezTo>
                      <a:pt x="171" y="132"/>
                      <a:pt x="175" y="135"/>
                      <a:pt x="178" y="136"/>
                    </a:cubicBezTo>
                    <a:cubicBezTo>
                      <a:pt x="182" y="131"/>
                      <a:pt x="186" y="118"/>
                      <a:pt x="186" y="118"/>
                    </a:cubicBezTo>
                    <a:cubicBezTo>
                      <a:pt x="189" y="119"/>
                      <a:pt x="199" y="120"/>
                      <a:pt x="202" y="122"/>
                    </a:cubicBezTo>
                    <a:cubicBezTo>
                      <a:pt x="206" y="124"/>
                      <a:pt x="214" y="130"/>
                      <a:pt x="214" y="130"/>
                    </a:cubicBezTo>
                    <a:cubicBezTo>
                      <a:pt x="224" y="145"/>
                      <a:pt x="228" y="158"/>
                      <a:pt x="244" y="168"/>
                    </a:cubicBezTo>
                    <a:cubicBezTo>
                      <a:pt x="250" y="172"/>
                      <a:pt x="262" y="178"/>
                      <a:pt x="262" y="178"/>
                    </a:cubicBezTo>
                    <a:cubicBezTo>
                      <a:pt x="265" y="178"/>
                      <a:pt x="286" y="182"/>
                      <a:pt x="284" y="170"/>
                    </a:cubicBezTo>
                    <a:cubicBezTo>
                      <a:pt x="283" y="164"/>
                      <a:pt x="268" y="160"/>
                      <a:pt x="268" y="160"/>
                    </a:cubicBezTo>
                    <a:cubicBezTo>
                      <a:pt x="261" y="150"/>
                      <a:pt x="270" y="143"/>
                      <a:pt x="256" y="138"/>
                    </a:cubicBezTo>
                    <a:cubicBezTo>
                      <a:pt x="254" y="136"/>
                      <a:pt x="251" y="135"/>
                      <a:pt x="250" y="132"/>
                    </a:cubicBezTo>
                    <a:cubicBezTo>
                      <a:pt x="248" y="129"/>
                      <a:pt x="250" y="125"/>
                      <a:pt x="248" y="122"/>
                    </a:cubicBezTo>
                    <a:cubicBezTo>
                      <a:pt x="246" y="118"/>
                      <a:pt x="240" y="118"/>
                      <a:pt x="236" y="116"/>
                    </a:cubicBezTo>
                    <a:cubicBezTo>
                      <a:pt x="230" y="107"/>
                      <a:pt x="227" y="100"/>
                      <a:pt x="240" y="96"/>
                    </a:cubicBezTo>
                    <a:cubicBezTo>
                      <a:pt x="236" y="83"/>
                      <a:pt x="236" y="84"/>
                      <a:pt x="220" y="86"/>
                    </a:cubicBezTo>
                    <a:cubicBezTo>
                      <a:pt x="209" y="82"/>
                      <a:pt x="208" y="82"/>
                      <a:pt x="210" y="70"/>
                    </a:cubicBezTo>
                    <a:cubicBezTo>
                      <a:pt x="207" y="60"/>
                      <a:pt x="199" y="57"/>
                      <a:pt x="190" y="54"/>
                    </a:cubicBezTo>
                    <a:cubicBezTo>
                      <a:pt x="181" y="45"/>
                      <a:pt x="181" y="42"/>
                      <a:pt x="168" y="38"/>
                    </a:cubicBezTo>
                    <a:cubicBezTo>
                      <a:pt x="164" y="37"/>
                      <a:pt x="156" y="34"/>
                      <a:pt x="156" y="34"/>
                    </a:cubicBezTo>
                    <a:cubicBezTo>
                      <a:pt x="146" y="24"/>
                      <a:pt x="134" y="21"/>
                      <a:pt x="120" y="16"/>
                    </a:cubicBezTo>
                    <a:cubicBezTo>
                      <a:pt x="113" y="14"/>
                      <a:pt x="108" y="8"/>
                      <a:pt x="102" y="4"/>
                    </a:cubicBezTo>
                    <a:cubicBezTo>
                      <a:pt x="100" y="3"/>
                      <a:pt x="96" y="0"/>
                      <a:pt x="96" y="0"/>
                    </a:cubicBezTo>
                    <a:cubicBezTo>
                      <a:pt x="83" y="2"/>
                      <a:pt x="79" y="1"/>
                      <a:pt x="70" y="10"/>
                    </a:cubicBezTo>
                    <a:cubicBezTo>
                      <a:pt x="67" y="19"/>
                      <a:pt x="63" y="27"/>
                      <a:pt x="56" y="32"/>
                    </a:cubicBezTo>
                    <a:cubicBezTo>
                      <a:pt x="49" y="30"/>
                      <a:pt x="52" y="31"/>
                      <a:pt x="46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1" name="Freeform 135"/>
              <p:cNvSpPr>
                <a:spLocks/>
              </p:cNvSpPr>
              <p:nvPr/>
            </p:nvSpPr>
            <p:spPr bwMode="ltGray">
              <a:xfrm>
                <a:off x="2766" y="2227"/>
                <a:ext cx="96" cy="98"/>
              </a:xfrm>
              <a:custGeom>
                <a:avLst/>
                <a:gdLst>
                  <a:gd name="T0" fmla="*/ 1 w 78"/>
                  <a:gd name="T1" fmla="*/ 58 h 78"/>
                  <a:gd name="T2" fmla="*/ 27 w 78"/>
                  <a:gd name="T3" fmla="*/ 60 h 78"/>
                  <a:gd name="T4" fmla="*/ 45 w 78"/>
                  <a:gd name="T5" fmla="*/ 48 h 78"/>
                  <a:gd name="T6" fmla="*/ 57 w 78"/>
                  <a:gd name="T7" fmla="*/ 30 h 78"/>
                  <a:gd name="T8" fmla="*/ 43 w 78"/>
                  <a:gd name="T9" fmla="*/ 14 h 78"/>
                  <a:gd name="T10" fmla="*/ 43 w 78"/>
                  <a:gd name="T11" fmla="*/ 4 h 78"/>
                  <a:gd name="T12" fmla="*/ 71 w 78"/>
                  <a:gd name="T13" fmla="*/ 26 h 78"/>
                  <a:gd name="T14" fmla="*/ 67 w 78"/>
                  <a:gd name="T15" fmla="*/ 54 h 78"/>
                  <a:gd name="T16" fmla="*/ 33 w 78"/>
                  <a:gd name="T17" fmla="*/ 78 h 78"/>
                  <a:gd name="T18" fmla="*/ 9 w 78"/>
                  <a:gd name="T19" fmla="*/ 66 h 78"/>
                  <a:gd name="T20" fmla="*/ 3 w 78"/>
                  <a:gd name="T21" fmla="*/ 62 h 78"/>
                  <a:gd name="T22" fmla="*/ 1 w 78"/>
                  <a:gd name="T23" fmla="*/ 5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78">
                    <a:moveTo>
                      <a:pt x="1" y="58"/>
                    </a:moveTo>
                    <a:cubicBezTo>
                      <a:pt x="6" y="44"/>
                      <a:pt x="18" y="57"/>
                      <a:pt x="27" y="60"/>
                    </a:cubicBezTo>
                    <a:cubicBezTo>
                      <a:pt x="35" y="57"/>
                      <a:pt x="38" y="52"/>
                      <a:pt x="45" y="48"/>
                    </a:cubicBezTo>
                    <a:cubicBezTo>
                      <a:pt x="48" y="40"/>
                      <a:pt x="51" y="36"/>
                      <a:pt x="57" y="30"/>
                    </a:cubicBezTo>
                    <a:cubicBezTo>
                      <a:pt x="55" y="23"/>
                      <a:pt x="43" y="14"/>
                      <a:pt x="43" y="14"/>
                    </a:cubicBezTo>
                    <a:cubicBezTo>
                      <a:pt x="33" y="0"/>
                      <a:pt x="30" y="1"/>
                      <a:pt x="43" y="4"/>
                    </a:cubicBezTo>
                    <a:cubicBezTo>
                      <a:pt x="54" y="11"/>
                      <a:pt x="58" y="22"/>
                      <a:pt x="71" y="26"/>
                    </a:cubicBezTo>
                    <a:cubicBezTo>
                      <a:pt x="78" y="37"/>
                      <a:pt x="78" y="46"/>
                      <a:pt x="67" y="54"/>
                    </a:cubicBezTo>
                    <a:cubicBezTo>
                      <a:pt x="51" y="49"/>
                      <a:pt x="53" y="71"/>
                      <a:pt x="33" y="78"/>
                    </a:cubicBezTo>
                    <a:cubicBezTo>
                      <a:pt x="16" y="72"/>
                      <a:pt x="25" y="76"/>
                      <a:pt x="9" y="66"/>
                    </a:cubicBezTo>
                    <a:cubicBezTo>
                      <a:pt x="7" y="65"/>
                      <a:pt x="3" y="62"/>
                      <a:pt x="3" y="62"/>
                    </a:cubicBezTo>
                    <a:cubicBezTo>
                      <a:pt x="0" y="54"/>
                      <a:pt x="13" y="42"/>
                      <a:pt x="1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2" name="Freeform 136"/>
              <p:cNvSpPr>
                <a:spLocks/>
              </p:cNvSpPr>
              <p:nvPr/>
            </p:nvSpPr>
            <p:spPr bwMode="ltGray">
              <a:xfrm>
                <a:off x="2971" y="2018"/>
                <a:ext cx="21" cy="23"/>
              </a:xfrm>
              <a:custGeom>
                <a:avLst/>
                <a:gdLst>
                  <a:gd name="T0" fmla="*/ 3 w 17"/>
                  <a:gd name="T1" fmla="*/ 4 h 18"/>
                  <a:gd name="T2" fmla="*/ 3 w 17"/>
                  <a:gd name="T3" fmla="*/ 14 h 18"/>
                  <a:gd name="T4" fmla="*/ 3 w 17"/>
                  <a:gd name="T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8">
                    <a:moveTo>
                      <a:pt x="3" y="4"/>
                    </a:moveTo>
                    <a:cubicBezTo>
                      <a:pt x="17" y="7"/>
                      <a:pt x="16" y="18"/>
                      <a:pt x="3" y="14"/>
                    </a:cubicBezTo>
                    <a:cubicBezTo>
                      <a:pt x="0" y="6"/>
                      <a:pt x="7" y="0"/>
                      <a:pt x="3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3" name="Freeform 137"/>
              <p:cNvSpPr>
                <a:spLocks/>
              </p:cNvSpPr>
              <p:nvPr/>
            </p:nvSpPr>
            <p:spPr bwMode="ltGray">
              <a:xfrm>
                <a:off x="3091" y="2169"/>
                <a:ext cx="32" cy="28"/>
              </a:xfrm>
              <a:custGeom>
                <a:avLst/>
                <a:gdLst>
                  <a:gd name="T0" fmla="*/ 8 w 26"/>
                  <a:gd name="T1" fmla="*/ 14 h 22"/>
                  <a:gd name="T2" fmla="*/ 14 w 26"/>
                  <a:gd name="T3" fmla="*/ 0 h 22"/>
                  <a:gd name="T4" fmla="*/ 14 w 26"/>
                  <a:gd name="T5" fmla="*/ 22 h 22"/>
                  <a:gd name="T6" fmla="*/ 8 w 26"/>
                  <a:gd name="T7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2">
                    <a:moveTo>
                      <a:pt x="8" y="14"/>
                    </a:moveTo>
                    <a:cubicBezTo>
                      <a:pt x="5" y="6"/>
                      <a:pt x="5" y="3"/>
                      <a:pt x="14" y="0"/>
                    </a:cubicBezTo>
                    <a:cubicBezTo>
                      <a:pt x="26" y="4"/>
                      <a:pt x="23" y="16"/>
                      <a:pt x="14" y="22"/>
                    </a:cubicBezTo>
                    <a:cubicBezTo>
                      <a:pt x="0" y="17"/>
                      <a:pt x="13" y="3"/>
                      <a:pt x="8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4" name="Freeform 138"/>
              <p:cNvSpPr>
                <a:spLocks/>
              </p:cNvSpPr>
              <p:nvPr/>
            </p:nvSpPr>
            <p:spPr bwMode="ltGray">
              <a:xfrm>
                <a:off x="2699" y="1829"/>
                <a:ext cx="25" cy="19"/>
              </a:xfrm>
              <a:custGeom>
                <a:avLst/>
                <a:gdLst>
                  <a:gd name="T0" fmla="*/ 7 w 20"/>
                  <a:gd name="T1" fmla="*/ 12 h 15"/>
                  <a:gd name="T2" fmla="*/ 17 w 20"/>
                  <a:gd name="T3" fmla="*/ 2 h 15"/>
                  <a:gd name="T4" fmla="*/ 9 w 20"/>
                  <a:gd name="T5" fmla="*/ 12 h 15"/>
                  <a:gd name="T6" fmla="*/ 7 w 20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1"/>
                      <a:pt x="6" y="0"/>
                      <a:pt x="17" y="2"/>
                    </a:cubicBezTo>
                    <a:cubicBezTo>
                      <a:pt x="20" y="10"/>
                      <a:pt x="18" y="15"/>
                      <a:pt x="9" y="12"/>
                    </a:cubicBezTo>
                    <a:cubicBezTo>
                      <a:pt x="4" y="4"/>
                      <a:pt x="4" y="4"/>
                      <a:pt x="7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5" name="Freeform 139"/>
              <p:cNvSpPr>
                <a:spLocks/>
              </p:cNvSpPr>
              <p:nvPr/>
            </p:nvSpPr>
            <p:spPr bwMode="ltGray">
              <a:xfrm>
                <a:off x="2494" y="1988"/>
                <a:ext cx="25" cy="19"/>
              </a:xfrm>
              <a:custGeom>
                <a:avLst/>
                <a:gdLst>
                  <a:gd name="T0" fmla="*/ 7 w 20"/>
                  <a:gd name="T1" fmla="*/ 12 h 15"/>
                  <a:gd name="T2" fmla="*/ 15 w 20"/>
                  <a:gd name="T3" fmla="*/ 2 h 15"/>
                  <a:gd name="T4" fmla="*/ 15 w 20"/>
                  <a:gd name="T5" fmla="*/ 14 h 15"/>
                  <a:gd name="T6" fmla="*/ 7 w 20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5">
                    <a:moveTo>
                      <a:pt x="7" y="12"/>
                    </a:moveTo>
                    <a:cubicBezTo>
                      <a:pt x="0" y="2"/>
                      <a:pt x="3" y="0"/>
                      <a:pt x="15" y="2"/>
                    </a:cubicBezTo>
                    <a:cubicBezTo>
                      <a:pt x="16" y="4"/>
                      <a:pt x="20" y="12"/>
                      <a:pt x="15" y="14"/>
                    </a:cubicBezTo>
                    <a:cubicBezTo>
                      <a:pt x="12" y="15"/>
                      <a:pt x="7" y="12"/>
                      <a:pt x="7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6" name="Freeform 140"/>
              <p:cNvSpPr>
                <a:spLocks/>
              </p:cNvSpPr>
              <p:nvPr/>
            </p:nvSpPr>
            <p:spPr bwMode="ltGray">
              <a:xfrm>
                <a:off x="2270" y="1940"/>
                <a:ext cx="99" cy="101"/>
              </a:xfrm>
              <a:custGeom>
                <a:avLst/>
                <a:gdLst>
                  <a:gd name="T0" fmla="*/ 0 w 80"/>
                  <a:gd name="T1" fmla="*/ 50 h 80"/>
                  <a:gd name="T2" fmla="*/ 14 w 80"/>
                  <a:gd name="T3" fmla="*/ 24 h 80"/>
                  <a:gd name="T4" fmla="*/ 26 w 80"/>
                  <a:gd name="T5" fmla="*/ 20 h 80"/>
                  <a:gd name="T6" fmla="*/ 48 w 80"/>
                  <a:gd name="T7" fmla="*/ 18 h 80"/>
                  <a:gd name="T8" fmla="*/ 58 w 80"/>
                  <a:gd name="T9" fmla="*/ 0 h 80"/>
                  <a:gd name="T10" fmla="*/ 80 w 80"/>
                  <a:gd name="T11" fmla="*/ 40 h 80"/>
                  <a:gd name="T12" fmla="*/ 70 w 80"/>
                  <a:gd name="T13" fmla="*/ 56 h 80"/>
                  <a:gd name="T14" fmla="*/ 54 w 80"/>
                  <a:gd name="T15" fmla="*/ 62 h 80"/>
                  <a:gd name="T16" fmla="*/ 48 w 80"/>
                  <a:gd name="T17" fmla="*/ 80 h 80"/>
                  <a:gd name="T18" fmla="*/ 32 w 80"/>
                  <a:gd name="T19" fmla="*/ 68 h 80"/>
                  <a:gd name="T20" fmla="*/ 38 w 80"/>
                  <a:gd name="T21" fmla="*/ 52 h 80"/>
                  <a:gd name="T22" fmla="*/ 30 w 80"/>
                  <a:gd name="T23" fmla="*/ 28 h 80"/>
                  <a:gd name="T24" fmla="*/ 20 w 80"/>
                  <a:gd name="T25" fmla="*/ 48 h 80"/>
                  <a:gd name="T26" fmla="*/ 8 w 80"/>
                  <a:gd name="T27" fmla="*/ 56 h 80"/>
                  <a:gd name="T28" fmla="*/ 0 w 80"/>
                  <a:gd name="T29" fmla="*/ 5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80">
                    <a:moveTo>
                      <a:pt x="0" y="50"/>
                    </a:moveTo>
                    <a:cubicBezTo>
                      <a:pt x="1" y="47"/>
                      <a:pt x="12" y="25"/>
                      <a:pt x="14" y="24"/>
                    </a:cubicBezTo>
                    <a:cubicBezTo>
                      <a:pt x="17" y="22"/>
                      <a:pt x="26" y="20"/>
                      <a:pt x="26" y="20"/>
                    </a:cubicBezTo>
                    <a:cubicBezTo>
                      <a:pt x="34" y="23"/>
                      <a:pt x="40" y="21"/>
                      <a:pt x="48" y="18"/>
                    </a:cubicBezTo>
                    <a:cubicBezTo>
                      <a:pt x="52" y="12"/>
                      <a:pt x="54" y="6"/>
                      <a:pt x="58" y="0"/>
                    </a:cubicBezTo>
                    <a:cubicBezTo>
                      <a:pt x="70" y="4"/>
                      <a:pt x="76" y="28"/>
                      <a:pt x="80" y="40"/>
                    </a:cubicBezTo>
                    <a:cubicBezTo>
                      <a:pt x="75" y="54"/>
                      <a:pt x="80" y="50"/>
                      <a:pt x="70" y="56"/>
                    </a:cubicBezTo>
                    <a:cubicBezTo>
                      <a:pt x="61" y="53"/>
                      <a:pt x="59" y="54"/>
                      <a:pt x="54" y="62"/>
                    </a:cubicBezTo>
                    <a:cubicBezTo>
                      <a:pt x="57" y="71"/>
                      <a:pt x="56" y="75"/>
                      <a:pt x="48" y="80"/>
                    </a:cubicBezTo>
                    <a:cubicBezTo>
                      <a:pt x="40" y="77"/>
                      <a:pt x="39" y="72"/>
                      <a:pt x="32" y="68"/>
                    </a:cubicBezTo>
                    <a:cubicBezTo>
                      <a:pt x="26" y="59"/>
                      <a:pt x="30" y="57"/>
                      <a:pt x="38" y="52"/>
                    </a:cubicBezTo>
                    <a:cubicBezTo>
                      <a:pt x="41" y="42"/>
                      <a:pt x="39" y="34"/>
                      <a:pt x="30" y="28"/>
                    </a:cubicBezTo>
                    <a:cubicBezTo>
                      <a:pt x="20" y="31"/>
                      <a:pt x="30" y="40"/>
                      <a:pt x="20" y="48"/>
                    </a:cubicBezTo>
                    <a:cubicBezTo>
                      <a:pt x="16" y="51"/>
                      <a:pt x="8" y="56"/>
                      <a:pt x="8" y="56"/>
                    </a:cubicBezTo>
                    <a:cubicBezTo>
                      <a:pt x="2" y="50"/>
                      <a:pt x="5" y="50"/>
                      <a:pt x="0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7" name="Freeform 141"/>
              <p:cNvSpPr>
                <a:spLocks/>
              </p:cNvSpPr>
              <p:nvPr/>
            </p:nvSpPr>
            <p:spPr bwMode="ltGray">
              <a:xfrm>
                <a:off x="2236" y="1724"/>
                <a:ext cx="116" cy="219"/>
              </a:xfrm>
              <a:custGeom>
                <a:avLst/>
                <a:gdLst>
                  <a:gd name="T0" fmla="*/ 14 w 94"/>
                  <a:gd name="T1" fmla="*/ 96 h 174"/>
                  <a:gd name="T2" fmla="*/ 26 w 94"/>
                  <a:gd name="T3" fmla="*/ 128 h 174"/>
                  <a:gd name="T4" fmla="*/ 32 w 94"/>
                  <a:gd name="T5" fmla="*/ 108 h 174"/>
                  <a:gd name="T6" fmla="*/ 52 w 94"/>
                  <a:gd name="T7" fmla="*/ 100 h 174"/>
                  <a:gd name="T8" fmla="*/ 46 w 94"/>
                  <a:gd name="T9" fmla="*/ 124 h 174"/>
                  <a:gd name="T10" fmla="*/ 66 w 94"/>
                  <a:gd name="T11" fmla="*/ 126 h 174"/>
                  <a:gd name="T12" fmla="*/ 76 w 94"/>
                  <a:gd name="T13" fmla="*/ 142 h 174"/>
                  <a:gd name="T14" fmla="*/ 58 w 94"/>
                  <a:gd name="T15" fmla="*/ 148 h 174"/>
                  <a:gd name="T16" fmla="*/ 74 w 94"/>
                  <a:gd name="T17" fmla="*/ 174 h 174"/>
                  <a:gd name="T18" fmla="*/ 84 w 94"/>
                  <a:gd name="T19" fmla="*/ 154 h 174"/>
                  <a:gd name="T20" fmla="*/ 82 w 94"/>
                  <a:gd name="T21" fmla="*/ 112 h 174"/>
                  <a:gd name="T22" fmla="*/ 60 w 94"/>
                  <a:gd name="T23" fmla="*/ 106 h 174"/>
                  <a:gd name="T24" fmla="*/ 50 w 94"/>
                  <a:gd name="T25" fmla="*/ 82 h 174"/>
                  <a:gd name="T26" fmla="*/ 34 w 94"/>
                  <a:gd name="T27" fmla="*/ 82 h 174"/>
                  <a:gd name="T28" fmla="*/ 30 w 94"/>
                  <a:gd name="T29" fmla="*/ 70 h 174"/>
                  <a:gd name="T30" fmla="*/ 42 w 94"/>
                  <a:gd name="T31" fmla="*/ 42 h 174"/>
                  <a:gd name="T32" fmla="*/ 30 w 94"/>
                  <a:gd name="T33" fmla="*/ 0 h 174"/>
                  <a:gd name="T34" fmla="*/ 18 w 94"/>
                  <a:gd name="T35" fmla="*/ 22 h 174"/>
                  <a:gd name="T36" fmla="*/ 4 w 94"/>
                  <a:gd name="T37" fmla="*/ 46 h 174"/>
                  <a:gd name="T38" fmla="*/ 14 w 94"/>
                  <a:gd name="T39" fmla="*/ 76 h 174"/>
                  <a:gd name="T40" fmla="*/ 14 w 94"/>
                  <a:gd name="T41" fmla="*/ 96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4" h="174">
                    <a:moveTo>
                      <a:pt x="14" y="96"/>
                    </a:moveTo>
                    <a:cubicBezTo>
                      <a:pt x="11" y="109"/>
                      <a:pt x="15" y="120"/>
                      <a:pt x="26" y="128"/>
                    </a:cubicBezTo>
                    <a:cubicBezTo>
                      <a:pt x="34" y="120"/>
                      <a:pt x="35" y="119"/>
                      <a:pt x="32" y="108"/>
                    </a:cubicBezTo>
                    <a:cubicBezTo>
                      <a:pt x="35" y="92"/>
                      <a:pt x="39" y="92"/>
                      <a:pt x="52" y="100"/>
                    </a:cubicBezTo>
                    <a:cubicBezTo>
                      <a:pt x="59" y="110"/>
                      <a:pt x="49" y="114"/>
                      <a:pt x="46" y="124"/>
                    </a:cubicBezTo>
                    <a:cubicBezTo>
                      <a:pt x="50" y="137"/>
                      <a:pt x="57" y="129"/>
                      <a:pt x="66" y="126"/>
                    </a:cubicBezTo>
                    <a:cubicBezTo>
                      <a:pt x="77" y="129"/>
                      <a:pt x="79" y="131"/>
                      <a:pt x="76" y="142"/>
                    </a:cubicBezTo>
                    <a:cubicBezTo>
                      <a:pt x="67" y="139"/>
                      <a:pt x="65" y="141"/>
                      <a:pt x="58" y="148"/>
                    </a:cubicBezTo>
                    <a:cubicBezTo>
                      <a:pt x="60" y="160"/>
                      <a:pt x="62" y="170"/>
                      <a:pt x="74" y="174"/>
                    </a:cubicBezTo>
                    <a:cubicBezTo>
                      <a:pt x="77" y="165"/>
                      <a:pt x="74" y="157"/>
                      <a:pt x="84" y="154"/>
                    </a:cubicBezTo>
                    <a:cubicBezTo>
                      <a:pt x="91" y="143"/>
                      <a:pt x="94" y="122"/>
                      <a:pt x="82" y="112"/>
                    </a:cubicBezTo>
                    <a:cubicBezTo>
                      <a:pt x="77" y="108"/>
                      <a:pt x="66" y="108"/>
                      <a:pt x="60" y="106"/>
                    </a:cubicBezTo>
                    <a:cubicBezTo>
                      <a:pt x="65" y="92"/>
                      <a:pt x="66" y="87"/>
                      <a:pt x="50" y="82"/>
                    </a:cubicBezTo>
                    <a:cubicBezTo>
                      <a:pt x="48" y="82"/>
                      <a:pt x="37" y="86"/>
                      <a:pt x="34" y="82"/>
                    </a:cubicBezTo>
                    <a:cubicBezTo>
                      <a:pt x="32" y="79"/>
                      <a:pt x="30" y="70"/>
                      <a:pt x="30" y="70"/>
                    </a:cubicBezTo>
                    <a:cubicBezTo>
                      <a:pt x="32" y="54"/>
                      <a:pt x="32" y="52"/>
                      <a:pt x="42" y="42"/>
                    </a:cubicBezTo>
                    <a:cubicBezTo>
                      <a:pt x="41" y="30"/>
                      <a:pt x="45" y="5"/>
                      <a:pt x="30" y="0"/>
                    </a:cubicBezTo>
                    <a:cubicBezTo>
                      <a:pt x="14" y="4"/>
                      <a:pt x="16" y="4"/>
                      <a:pt x="18" y="22"/>
                    </a:cubicBezTo>
                    <a:cubicBezTo>
                      <a:pt x="16" y="39"/>
                      <a:pt x="15" y="35"/>
                      <a:pt x="4" y="46"/>
                    </a:cubicBezTo>
                    <a:cubicBezTo>
                      <a:pt x="0" y="59"/>
                      <a:pt x="5" y="67"/>
                      <a:pt x="14" y="76"/>
                    </a:cubicBezTo>
                    <a:cubicBezTo>
                      <a:pt x="15" y="80"/>
                      <a:pt x="17" y="93"/>
                      <a:pt x="14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8" name="Freeform 142"/>
              <p:cNvSpPr>
                <a:spLocks/>
              </p:cNvSpPr>
              <p:nvPr/>
            </p:nvSpPr>
            <p:spPr bwMode="ltGray">
              <a:xfrm>
                <a:off x="2268" y="1885"/>
                <a:ext cx="39" cy="63"/>
              </a:xfrm>
              <a:custGeom>
                <a:avLst/>
                <a:gdLst>
                  <a:gd name="T0" fmla="*/ 6 w 32"/>
                  <a:gd name="T1" fmla="*/ 24 h 50"/>
                  <a:gd name="T2" fmla="*/ 12 w 32"/>
                  <a:gd name="T3" fmla="*/ 0 h 50"/>
                  <a:gd name="T4" fmla="*/ 20 w 32"/>
                  <a:gd name="T5" fmla="*/ 16 h 50"/>
                  <a:gd name="T6" fmla="*/ 22 w 32"/>
                  <a:gd name="T7" fmla="*/ 24 h 50"/>
                  <a:gd name="T8" fmla="*/ 28 w 32"/>
                  <a:gd name="T9" fmla="*/ 26 h 50"/>
                  <a:gd name="T10" fmla="*/ 32 w 32"/>
                  <a:gd name="T11" fmla="*/ 38 h 50"/>
                  <a:gd name="T12" fmla="*/ 18 w 32"/>
                  <a:gd name="T13" fmla="*/ 50 h 50"/>
                  <a:gd name="T14" fmla="*/ 6 w 32"/>
                  <a:gd name="T1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0">
                    <a:moveTo>
                      <a:pt x="6" y="24"/>
                    </a:moveTo>
                    <a:cubicBezTo>
                      <a:pt x="0" y="15"/>
                      <a:pt x="3" y="6"/>
                      <a:pt x="12" y="0"/>
                    </a:cubicBezTo>
                    <a:cubicBezTo>
                      <a:pt x="23" y="3"/>
                      <a:pt x="23" y="5"/>
                      <a:pt x="20" y="16"/>
                    </a:cubicBezTo>
                    <a:cubicBezTo>
                      <a:pt x="21" y="19"/>
                      <a:pt x="20" y="22"/>
                      <a:pt x="22" y="24"/>
                    </a:cubicBezTo>
                    <a:cubicBezTo>
                      <a:pt x="23" y="26"/>
                      <a:pt x="27" y="24"/>
                      <a:pt x="28" y="26"/>
                    </a:cubicBezTo>
                    <a:cubicBezTo>
                      <a:pt x="30" y="29"/>
                      <a:pt x="32" y="38"/>
                      <a:pt x="32" y="38"/>
                    </a:cubicBezTo>
                    <a:cubicBezTo>
                      <a:pt x="29" y="46"/>
                      <a:pt x="26" y="47"/>
                      <a:pt x="18" y="50"/>
                    </a:cubicBezTo>
                    <a:cubicBezTo>
                      <a:pt x="12" y="41"/>
                      <a:pt x="18" y="24"/>
                      <a:pt x="6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59" name="Freeform 143"/>
              <p:cNvSpPr>
                <a:spLocks/>
              </p:cNvSpPr>
              <p:nvPr/>
            </p:nvSpPr>
            <p:spPr bwMode="ltGray">
              <a:xfrm>
                <a:off x="2186" y="1900"/>
                <a:ext cx="53" cy="63"/>
              </a:xfrm>
              <a:custGeom>
                <a:avLst/>
                <a:gdLst>
                  <a:gd name="T0" fmla="*/ 0 w 43"/>
                  <a:gd name="T1" fmla="*/ 44 h 50"/>
                  <a:gd name="T2" fmla="*/ 22 w 43"/>
                  <a:gd name="T3" fmla="*/ 20 h 50"/>
                  <a:gd name="T4" fmla="*/ 36 w 43"/>
                  <a:gd name="T5" fmla="*/ 0 h 50"/>
                  <a:gd name="T6" fmla="*/ 24 w 43"/>
                  <a:gd name="T7" fmla="*/ 28 h 50"/>
                  <a:gd name="T8" fmla="*/ 2 w 43"/>
                  <a:gd name="T9" fmla="*/ 50 h 50"/>
                  <a:gd name="T10" fmla="*/ 0 w 43"/>
                  <a:gd name="T11" fmla="*/ 4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0">
                    <a:moveTo>
                      <a:pt x="0" y="44"/>
                    </a:moveTo>
                    <a:cubicBezTo>
                      <a:pt x="6" y="38"/>
                      <a:pt x="18" y="29"/>
                      <a:pt x="22" y="20"/>
                    </a:cubicBezTo>
                    <a:cubicBezTo>
                      <a:pt x="27" y="10"/>
                      <a:pt x="25" y="4"/>
                      <a:pt x="36" y="0"/>
                    </a:cubicBezTo>
                    <a:cubicBezTo>
                      <a:pt x="43" y="11"/>
                      <a:pt x="36" y="24"/>
                      <a:pt x="24" y="28"/>
                    </a:cubicBezTo>
                    <a:cubicBezTo>
                      <a:pt x="21" y="38"/>
                      <a:pt x="12" y="47"/>
                      <a:pt x="2" y="50"/>
                    </a:cubicBezTo>
                    <a:cubicBezTo>
                      <a:pt x="1" y="48"/>
                      <a:pt x="0" y="44"/>
                      <a:pt x="0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0" name="Freeform 144"/>
              <p:cNvSpPr>
                <a:spLocks/>
              </p:cNvSpPr>
              <p:nvPr/>
            </p:nvSpPr>
            <p:spPr bwMode="ltGray">
              <a:xfrm>
                <a:off x="4822" y="1824"/>
                <a:ext cx="1268" cy="1779"/>
              </a:xfrm>
              <a:custGeom>
                <a:avLst/>
                <a:gdLst>
                  <a:gd name="T0" fmla="*/ 396 w 1026"/>
                  <a:gd name="T1" fmla="*/ 66 h 1413"/>
                  <a:gd name="T2" fmla="*/ 447 w 1026"/>
                  <a:gd name="T3" fmla="*/ 0 h 1413"/>
                  <a:gd name="T4" fmla="*/ 462 w 1026"/>
                  <a:gd name="T5" fmla="*/ 18 h 1413"/>
                  <a:gd name="T6" fmla="*/ 489 w 1026"/>
                  <a:gd name="T7" fmla="*/ 15 h 1413"/>
                  <a:gd name="T8" fmla="*/ 534 w 1026"/>
                  <a:gd name="T9" fmla="*/ 27 h 1413"/>
                  <a:gd name="T10" fmla="*/ 573 w 1026"/>
                  <a:gd name="T11" fmla="*/ 33 h 1413"/>
                  <a:gd name="T12" fmla="*/ 615 w 1026"/>
                  <a:gd name="T13" fmla="*/ 27 h 1413"/>
                  <a:gd name="T14" fmla="*/ 669 w 1026"/>
                  <a:gd name="T15" fmla="*/ 111 h 1413"/>
                  <a:gd name="T16" fmla="*/ 708 w 1026"/>
                  <a:gd name="T17" fmla="*/ 129 h 1413"/>
                  <a:gd name="T18" fmla="*/ 756 w 1026"/>
                  <a:gd name="T19" fmla="*/ 135 h 1413"/>
                  <a:gd name="T20" fmla="*/ 783 w 1026"/>
                  <a:gd name="T21" fmla="*/ 171 h 1413"/>
                  <a:gd name="T22" fmla="*/ 804 w 1026"/>
                  <a:gd name="T23" fmla="*/ 228 h 1413"/>
                  <a:gd name="T24" fmla="*/ 786 w 1026"/>
                  <a:gd name="T25" fmla="*/ 270 h 1413"/>
                  <a:gd name="T26" fmla="*/ 834 w 1026"/>
                  <a:gd name="T27" fmla="*/ 294 h 1413"/>
                  <a:gd name="T28" fmla="*/ 891 w 1026"/>
                  <a:gd name="T29" fmla="*/ 318 h 1413"/>
                  <a:gd name="T30" fmla="*/ 894 w 1026"/>
                  <a:gd name="T31" fmla="*/ 333 h 1413"/>
                  <a:gd name="T32" fmla="*/ 921 w 1026"/>
                  <a:gd name="T33" fmla="*/ 324 h 1413"/>
                  <a:gd name="T34" fmla="*/ 990 w 1026"/>
                  <a:gd name="T35" fmla="*/ 378 h 1413"/>
                  <a:gd name="T36" fmla="*/ 1026 w 1026"/>
                  <a:gd name="T37" fmla="*/ 408 h 1413"/>
                  <a:gd name="T38" fmla="*/ 972 w 1026"/>
                  <a:gd name="T39" fmla="*/ 525 h 1413"/>
                  <a:gd name="T40" fmla="*/ 930 w 1026"/>
                  <a:gd name="T41" fmla="*/ 567 h 1413"/>
                  <a:gd name="T42" fmla="*/ 903 w 1026"/>
                  <a:gd name="T43" fmla="*/ 645 h 1413"/>
                  <a:gd name="T44" fmla="*/ 843 w 1026"/>
                  <a:gd name="T45" fmla="*/ 741 h 1413"/>
                  <a:gd name="T46" fmla="*/ 771 w 1026"/>
                  <a:gd name="T47" fmla="*/ 792 h 1413"/>
                  <a:gd name="T48" fmla="*/ 717 w 1026"/>
                  <a:gd name="T49" fmla="*/ 810 h 1413"/>
                  <a:gd name="T50" fmla="*/ 696 w 1026"/>
                  <a:gd name="T51" fmla="*/ 837 h 1413"/>
                  <a:gd name="T52" fmla="*/ 642 w 1026"/>
                  <a:gd name="T53" fmla="*/ 906 h 1413"/>
                  <a:gd name="T54" fmla="*/ 549 w 1026"/>
                  <a:gd name="T55" fmla="*/ 987 h 1413"/>
                  <a:gd name="T56" fmla="*/ 480 w 1026"/>
                  <a:gd name="T57" fmla="*/ 1023 h 1413"/>
                  <a:gd name="T58" fmla="*/ 459 w 1026"/>
                  <a:gd name="T59" fmla="*/ 1044 h 1413"/>
                  <a:gd name="T60" fmla="*/ 402 w 1026"/>
                  <a:gd name="T61" fmla="*/ 1098 h 1413"/>
                  <a:gd name="T62" fmla="*/ 333 w 1026"/>
                  <a:gd name="T63" fmla="*/ 1125 h 1413"/>
                  <a:gd name="T64" fmla="*/ 291 w 1026"/>
                  <a:gd name="T65" fmla="*/ 1125 h 1413"/>
                  <a:gd name="T66" fmla="*/ 282 w 1026"/>
                  <a:gd name="T67" fmla="*/ 1176 h 1413"/>
                  <a:gd name="T68" fmla="*/ 228 w 1026"/>
                  <a:gd name="T69" fmla="*/ 1218 h 1413"/>
                  <a:gd name="T70" fmla="*/ 174 w 1026"/>
                  <a:gd name="T71" fmla="*/ 1248 h 1413"/>
                  <a:gd name="T72" fmla="*/ 156 w 1026"/>
                  <a:gd name="T73" fmla="*/ 1284 h 1413"/>
                  <a:gd name="T74" fmla="*/ 117 w 1026"/>
                  <a:gd name="T75" fmla="*/ 1314 h 1413"/>
                  <a:gd name="T76" fmla="*/ 63 w 1026"/>
                  <a:gd name="T77" fmla="*/ 1347 h 1413"/>
                  <a:gd name="T78" fmla="*/ 54 w 1026"/>
                  <a:gd name="T79" fmla="*/ 1380 h 1413"/>
                  <a:gd name="T80" fmla="*/ 39 w 1026"/>
                  <a:gd name="T81" fmla="*/ 1410 h 1413"/>
                  <a:gd name="T82" fmla="*/ 18 w 1026"/>
                  <a:gd name="T83" fmla="*/ 1371 h 1413"/>
                  <a:gd name="T84" fmla="*/ 21 w 1026"/>
                  <a:gd name="T85" fmla="*/ 1332 h 1413"/>
                  <a:gd name="T86" fmla="*/ 105 w 1026"/>
                  <a:gd name="T87" fmla="*/ 1215 h 1413"/>
                  <a:gd name="T88" fmla="*/ 201 w 1026"/>
                  <a:gd name="T89" fmla="*/ 1095 h 1413"/>
                  <a:gd name="T90" fmla="*/ 234 w 1026"/>
                  <a:gd name="T91" fmla="*/ 1047 h 1413"/>
                  <a:gd name="T92" fmla="*/ 315 w 1026"/>
                  <a:gd name="T93" fmla="*/ 924 h 1413"/>
                  <a:gd name="T94" fmla="*/ 339 w 1026"/>
                  <a:gd name="T95" fmla="*/ 882 h 1413"/>
                  <a:gd name="T96" fmla="*/ 381 w 1026"/>
                  <a:gd name="T97" fmla="*/ 822 h 1413"/>
                  <a:gd name="T98" fmla="*/ 408 w 1026"/>
                  <a:gd name="T99" fmla="*/ 759 h 1413"/>
                  <a:gd name="T100" fmla="*/ 414 w 1026"/>
                  <a:gd name="T101" fmla="*/ 627 h 1413"/>
                  <a:gd name="T102" fmla="*/ 378 w 1026"/>
                  <a:gd name="T103" fmla="*/ 570 h 1413"/>
                  <a:gd name="T104" fmla="*/ 369 w 1026"/>
                  <a:gd name="T105" fmla="*/ 501 h 1413"/>
                  <a:gd name="T106" fmla="*/ 357 w 1026"/>
                  <a:gd name="T107" fmla="*/ 465 h 1413"/>
                  <a:gd name="T108" fmla="*/ 330 w 1026"/>
                  <a:gd name="T109" fmla="*/ 408 h 1413"/>
                  <a:gd name="T110" fmla="*/ 342 w 1026"/>
                  <a:gd name="T111" fmla="*/ 342 h 1413"/>
                  <a:gd name="T112" fmla="*/ 327 w 1026"/>
                  <a:gd name="T113" fmla="*/ 303 h 1413"/>
                  <a:gd name="T114" fmla="*/ 390 w 1026"/>
                  <a:gd name="T115" fmla="*/ 183 h 1413"/>
                  <a:gd name="T116" fmla="*/ 360 w 1026"/>
                  <a:gd name="T117" fmla="*/ 81 h 1413"/>
                  <a:gd name="T118" fmla="*/ 363 w 1026"/>
                  <a:gd name="T119" fmla="*/ 69 h 1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26" h="1413">
                    <a:moveTo>
                      <a:pt x="363" y="69"/>
                    </a:moveTo>
                    <a:cubicBezTo>
                      <a:pt x="376" y="78"/>
                      <a:pt x="383" y="74"/>
                      <a:pt x="396" y="66"/>
                    </a:cubicBezTo>
                    <a:cubicBezTo>
                      <a:pt x="391" y="42"/>
                      <a:pt x="396" y="27"/>
                      <a:pt x="420" y="21"/>
                    </a:cubicBezTo>
                    <a:cubicBezTo>
                      <a:pt x="430" y="15"/>
                      <a:pt x="437" y="6"/>
                      <a:pt x="447" y="0"/>
                    </a:cubicBezTo>
                    <a:cubicBezTo>
                      <a:pt x="450" y="1"/>
                      <a:pt x="456" y="0"/>
                      <a:pt x="456" y="3"/>
                    </a:cubicBezTo>
                    <a:cubicBezTo>
                      <a:pt x="459" y="22"/>
                      <a:pt x="437" y="24"/>
                      <a:pt x="462" y="18"/>
                    </a:cubicBezTo>
                    <a:cubicBezTo>
                      <a:pt x="465" y="15"/>
                      <a:pt x="467" y="9"/>
                      <a:pt x="471" y="9"/>
                    </a:cubicBezTo>
                    <a:cubicBezTo>
                      <a:pt x="477" y="8"/>
                      <a:pt x="483" y="13"/>
                      <a:pt x="489" y="15"/>
                    </a:cubicBezTo>
                    <a:cubicBezTo>
                      <a:pt x="492" y="16"/>
                      <a:pt x="498" y="18"/>
                      <a:pt x="498" y="18"/>
                    </a:cubicBezTo>
                    <a:cubicBezTo>
                      <a:pt x="506" y="31"/>
                      <a:pt x="517" y="25"/>
                      <a:pt x="534" y="27"/>
                    </a:cubicBezTo>
                    <a:cubicBezTo>
                      <a:pt x="538" y="39"/>
                      <a:pt x="543" y="41"/>
                      <a:pt x="555" y="45"/>
                    </a:cubicBezTo>
                    <a:cubicBezTo>
                      <a:pt x="561" y="41"/>
                      <a:pt x="567" y="37"/>
                      <a:pt x="573" y="33"/>
                    </a:cubicBezTo>
                    <a:cubicBezTo>
                      <a:pt x="576" y="31"/>
                      <a:pt x="582" y="27"/>
                      <a:pt x="582" y="27"/>
                    </a:cubicBezTo>
                    <a:cubicBezTo>
                      <a:pt x="615" y="49"/>
                      <a:pt x="585" y="37"/>
                      <a:pt x="615" y="27"/>
                    </a:cubicBezTo>
                    <a:cubicBezTo>
                      <a:pt x="633" y="33"/>
                      <a:pt x="624" y="50"/>
                      <a:pt x="639" y="60"/>
                    </a:cubicBezTo>
                    <a:cubicBezTo>
                      <a:pt x="643" y="73"/>
                      <a:pt x="658" y="104"/>
                      <a:pt x="669" y="111"/>
                    </a:cubicBezTo>
                    <a:cubicBezTo>
                      <a:pt x="683" y="132"/>
                      <a:pt x="674" y="127"/>
                      <a:pt x="690" y="132"/>
                    </a:cubicBezTo>
                    <a:cubicBezTo>
                      <a:pt x="696" y="131"/>
                      <a:pt x="702" y="130"/>
                      <a:pt x="708" y="129"/>
                    </a:cubicBezTo>
                    <a:cubicBezTo>
                      <a:pt x="714" y="127"/>
                      <a:pt x="726" y="123"/>
                      <a:pt x="726" y="123"/>
                    </a:cubicBezTo>
                    <a:cubicBezTo>
                      <a:pt x="738" y="126"/>
                      <a:pt x="746" y="128"/>
                      <a:pt x="756" y="135"/>
                    </a:cubicBezTo>
                    <a:cubicBezTo>
                      <a:pt x="777" y="167"/>
                      <a:pt x="744" y="118"/>
                      <a:pt x="771" y="153"/>
                    </a:cubicBezTo>
                    <a:cubicBezTo>
                      <a:pt x="775" y="159"/>
                      <a:pt x="783" y="171"/>
                      <a:pt x="783" y="171"/>
                    </a:cubicBezTo>
                    <a:cubicBezTo>
                      <a:pt x="787" y="185"/>
                      <a:pt x="793" y="196"/>
                      <a:pt x="798" y="210"/>
                    </a:cubicBezTo>
                    <a:cubicBezTo>
                      <a:pt x="800" y="216"/>
                      <a:pt x="802" y="222"/>
                      <a:pt x="804" y="228"/>
                    </a:cubicBezTo>
                    <a:cubicBezTo>
                      <a:pt x="805" y="231"/>
                      <a:pt x="807" y="237"/>
                      <a:pt x="807" y="237"/>
                    </a:cubicBezTo>
                    <a:cubicBezTo>
                      <a:pt x="803" y="250"/>
                      <a:pt x="791" y="255"/>
                      <a:pt x="786" y="270"/>
                    </a:cubicBezTo>
                    <a:cubicBezTo>
                      <a:pt x="791" y="286"/>
                      <a:pt x="797" y="277"/>
                      <a:pt x="804" y="267"/>
                    </a:cubicBezTo>
                    <a:cubicBezTo>
                      <a:pt x="833" y="271"/>
                      <a:pt x="829" y="269"/>
                      <a:pt x="834" y="294"/>
                    </a:cubicBezTo>
                    <a:cubicBezTo>
                      <a:pt x="847" y="285"/>
                      <a:pt x="854" y="289"/>
                      <a:pt x="867" y="297"/>
                    </a:cubicBezTo>
                    <a:cubicBezTo>
                      <a:pt x="874" y="308"/>
                      <a:pt x="879" y="314"/>
                      <a:pt x="891" y="318"/>
                    </a:cubicBezTo>
                    <a:cubicBezTo>
                      <a:pt x="892" y="321"/>
                      <a:pt x="895" y="324"/>
                      <a:pt x="894" y="327"/>
                    </a:cubicBezTo>
                    <a:cubicBezTo>
                      <a:pt x="891" y="334"/>
                      <a:pt x="873" y="326"/>
                      <a:pt x="894" y="333"/>
                    </a:cubicBezTo>
                    <a:cubicBezTo>
                      <a:pt x="900" y="331"/>
                      <a:pt x="906" y="329"/>
                      <a:pt x="912" y="327"/>
                    </a:cubicBezTo>
                    <a:cubicBezTo>
                      <a:pt x="915" y="326"/>
                      <a:pt x="921" y="324"/>
                      <a:pt x="921" y="324"/>
                    </a:cubicBezTo>
                    <a:cubicBezTo>
                      <a:pt x="940" y="336"/>
                      <a:pt x="960" y="339"/>
                      <a:pt x="978" y="351"/>
                    </a:cubicBezTo>
                    <a:cubicBezTo>
                      <a:pt x="981" y="361"/>
                      <a:pt x="987" y="368"/>
                      <a:pt x="990" y="378"/>
                    </a:cubicBezTo>
                    <a:cubicBezTo>
                      <a:pt x="999" y="376"/>
                      <a:pt x="1010" y="370"/>
                      <a:pt x="1017" y="381"/>
                    </a:cubicBezTo>
                    <a:cubicBezTo>
                      <a:pt x="1022" y="389"/>
                      <a:pt x="1026" y="408"/>
                      <a:pt x="1026" y="408"/>
                    </a:cubicBezTo>
                    <a:cubicBezTo>
                      <a:pt x="1022" y="438"/>
                      <a:pt x="1023" y="471"/>
                      <a:pt x="996" y="489"/>
                    </a:cubicBezTo>
                    <a:cubicBezTo>
                      <a:pt x="991" y="497"/>
                      <a:pt x="976" y="514"/>
                      <a:pt x="972" y="525"/>
                    </a:cubicBezTo>
                    <a:cubicBezTo>
                      <a:pt x="970" y="531"/>
                      <a:pt x="972" y="541"/>
                      <a:pt x="966" y="543"/>
                    </a:cubicBezTo>
                    <a:cubicBezTo>
                      <a:pt x="951" y="548"/>
                      <a:pt x="943" y="558"/>
                      <a:pt x="930" y="567"/>
                    </a:cubicBezTo>
                    <a:cubicBezTo>
                      <a:pt x="925" y="583"/>
                      <a:pt x="916" y="596"/>
                      <a:pt x="912" y="612"/>
                    </a:cubicBezTo>
                    <a:cubicBezTo>
                      <a:pt x="909" y="623"/>
                      <a:pt x="909" y="635"/>
                      <a:pt x="903" y="645"/>
                    </a:cubicBezTo>
                    <a:cubicBezTo>
                      <a:pt x="899" y="651"/>
                      <a:pt x="893" y="656"/>
                      <a:pt x="891" y="663"/>
                    </a:cubicBezTo>
                    <a:cubicBezTo>
                      <a:pt x="881" y="692"/>
                      <a:pt x="870" y="723"/>
                      <a:pt x="843" y="741"/>
                    </a:cubicBezTo>
                    <a:cubicBezTo>
                      <a:pt x="837" y="758"/>
                      <a:pt x="830" y="759"/>
                      <a:pt x="816" y="768"/>
                    </a:cubicBezTo>
                    <a:cubicBezTo>
                      <a:pt x="805" y="784"/>
                      <a:pt x="789" y="787"/>
                      <a:pt x="771" y="792"/>
                    </a:cubicBezTo>
                    <a:cubicBezTo>
                      <a:pt x="750" y="806"/>
                      <a:pt x="760" y="802"/>
                      <a:pt x="744" y="807"/>
                    </a:cubicBezTo>
                    <a:cubicBezTo>
                      <a:pt x="735" y="804"/>
                      <a:pt x="717" y="810"/>
                      <a:pt x="717" y="810"/>
                    </a:cubicBezTo>
                    <a:cubicBezTo>
                      <a:pt x="713" y="816"/>
                      <a:pt x="710" y="823"/>
                      <a:pt x="705" y="828"/>
                    </a:cubicBezTo>
                    <a:cubicBezTo>
                      <a:pt x="702" y="831"/>
                      <a:pt x="698" y="834"/>
                      <a:pt x="696" y="837"/>
                    </a:cubicBezTo>
                    <a:cubicBezTo>
                      <a:pt x="684" y="853"/>
                      <a:pt x="680" y="880"/>
                      <a:pt x="666" y="894"/>
                    </a:cubicBezTo>
                    <a:cubicBezTo>
                      <a:pt x="659" y="901"/>
                      <a:pt x="698" y="916"/>
                      <a:pt x="642" y="906"/>
                    </a:cubicBezTo>
                    <a:lnTo>
                      <a:pt x="606" y="948"/>
                    </a:lnTo>
                    <a:lnTo>
                      <a:pt x="549" y="987"/>
                    </a:lnTo>
                    <a:lnTo>
                      <a:pt x="525" y="1023"/>
                    </a:lnTo>
                    <a:lnTo>
                      <a:pt x="480" y="1023"/>
                    </a:lnTo>
                    <a:lnTo>
                      <a:pt x="459" y="1017"/>
                    </a:lnTo>
                    <a:lnTo>
                      <a:pt x="459" y="1044"/>
                    </a:lnTo>
                    <a:lnTo>
                      <a:pt x="435" y="1080"/>
                    </a:lnTo>
                    <a:lnTo>
                      <a:pt x="402" y="1098"/>
                    </a:lnTo>
                    <a:lnTo>
                      <a:pt x="351" y="1101"/>
                    </a:lnTo>
                    <a:lnTo>
                      <a:pt x="333" y="1125"/>
                    </a:lnTo>
                    <a:lnTo>
                      <a:pt x="306" y="1146"/>
                    </a:lnTo>
                    <a:lnTo>
                      <a:pt x="291" y="1125"/>
                    </a:lnTo>
                    <a:lnTo>
                      <a:pt x="276" y="1158"/>
                    </a:lnTo>
                    <a:lnTo>
                      <a:pt x="282" y="1176"/>
                    </a:lnTo>
                    <a:lnTo>
                      <a:pt x="249" y="1191"/>
                    </a:lnTo>
                    <a:lnTo>
                      <a:pt x="228" y="1218"/>
                    </a:lnTo>
                    <a:lnTo>
                      <a:pt x="201" y="1215"/>
                    </a:lnTo>
                    <a:lnTo>
                      <a:pt x="174" y="1248"/>
                    </a:lnTo>
                    <a:lnTo>
                      <a:pt x="177" y="1263"/>
                    </a:lnTo>
                    <a:lnTo>
                      <a:pt x="156" y="1284"/>
                    </a:lnTo>
                    <a:lnTo>
                      <a:pt x="138" y="1290"/>
                    </a:lnTo>
                    <a:lnTo>
                      <a:pt x="117" y="1314"/>
                    </a:lnTo>
                    <a:lnTo>
                      <a:pt x="96" y="1314"/>
                    </a:lnTo>
                    <a:lnTo>
                      <a:pt x="63" y="1347"/>
                    </a:lnTo>
                    <a:lnTo>
                      <a:pt x="39" y="1368"/>
                    </a:lnTo>
                    <a:lnTo>
                      <a:pt x="54" y="1380"/>
                    </a:lnTo>
                    <a:lnTo>
                      <a:pt x="66" y="1413"/>
                    </a:lnTo>
                    <a:lnTo>
                      <a:pt x="39" y="1410"/>
                    </a:lnTo>
                    <a:lnTo>
                      <a:pt x="0" y="1392"/>
                    </a:lnTo>
                    <a:lnTo>
                      <a:pt x="18" y="1371"/>
                    </a:lnTo>
                    <a:lnTo>
                      <a:pt x="9" y="1344"/>
                    </a:lnTo>
                    <a:lnTo>
                      <a:pt x="21" y="1332"/>
                    </a:lnTo>
                    <a:lnTo>
                      <a:pt x="45" y="1305"/>
                    </a:lnTo>
                    <a:lnTo>
                      <a:pt x="105" y="1215"/>
                    </a:lnTo>
                    <a:lnTo>
                      <a:pt x="159" y="1134"/>
                    </a:lnTo>
                    <a:lnTo>
                      <a:pt x="201" y="1095"/>
                    </a:lnTo>
                    <a:lnTo>
                      <a:pt x="219" y="1053"/>
                    </a:lnTo>
                    <a:lnTo>
                      <a:pt x="234" y="1047"/>
                    </a:lnTo>
                    <a:lnTo>
                      <a:pt x="300" y="966"/>
                    </a:lnTo>
                    <a:lnTo>
                      <a:pt x="315" y="924"/>
                    </a:lnTo>
                    <a:lnTo>
                      <a:pt x="333" y="912"/>
                    </a:lnTo>
                    <a:lnTo>
                      <a:pt x="339" y="882"/>
                    </a:lnTo>
                    <a:lnTo>
                      <a:pt x="357" y="858"/>
                    </a:lnTo>
                    <a:cubicBezTo>
                      <a:pt x="364" y="844"/>
                      <a:pt x="370" y="833"/>
                      <a:pt x="381" y="822"/>
                    </a:cubicBezTo>
                    <a:cubicBezTo>
                      <a:pt x="386" y="806"/>
                      <a:pt x="382" y="816"/>
                      <a:pt x="396" y="795"/>
                    </a:cubicBezTo>
                    <a:cubicBezTo>
                      <a:pt x="401" y="787"/>
                      <a:pt x="405" y="769"/>
                      <a:pt x="408" y="759"/>
                    </a:cubicBezTo>
                    <a:cubicBezTo>
                      <a:pt x="418" y="728"/>
                      <a:pt x="428" y="697"/>
                      <a:pt x="438" y="666"/>
                    </a:cubicBezTo>
                    <a:cubicBezTo>
                      <a:pt x="434" y="648"/>
                      <a:pt x="429" y="637"/>
                      <a:pt x="414" y="627"/>
                    </a:cubicBezTo>
                    <a:lnTo>
                      <a:pt x="387" y="597"/>
                    </a:lnTo>
                    <a:cubicBezTo>
                      <a:pt x="387" y="597"/>
                      <a:pt x="378" y="570"/>
                      <a:pt x="378" y="570"/>
                    </a:cubicBezTo>
                    <a:cubicBezTo>
                      <a:pt x="377" y="567"/>
                      <a:pt x="375" y="561"/>
                      <a:pt x="375" y="561"/>
                    </a:cubicBezTo>
                    <a:cubicBezTo>
                      <a:pt x="374" y="551"/>
                      <a:pt x="372" y="516"/>
                      <a:pt x="369" y="501"/>
                    </a:cubicBezTo>
                    <a:cubicBezTo>
                      <a:pt x="369" y="501"/>
                      <a:pt x="362" y="479"/>
                      <a:pt x="360" y="474"/>
                    </a:cubicBezTo>
                    <a:cubicBezTo>
                      <a:pt x="359" y="471"/>
                      <a:pt x="357" y="465"/>
                      <a:pt x="357" y="465"/>
                    </a:cubicBezTo>
                    <a:cubicBezTo>
                      <a:pt x="356" y="460"/>
                      <a:pt x="354" y="420"/>
                      <a:pt x="348" y="414"/>
                    </a:cubicBezTo>
                    <a:cubicBezTo>
                      <a:pt x="344" y="410"/>
                      <a:pt x="330" y="408"/>
                      <a:pt x="330" y="408"/>
                    </a:cubicBezTo>
                    <a:cubicBezTo>
                      <a:pt x="325" y="393"/>
                      <a:pt x="329" y="379"/>
                      <a:pt x="324" y="363"/>
                    </a:cubicBezTo>
                    <a:cubicBezTo>
                      <a:pt x="328" y="351"/>
                      <a:pt x="335" y="353"/>
                      <a:pt x="342" y="342"/>
                    </a:cubicBezTo>
                    <a:cubicBezTo>
                      <a:pt x="346" y="327"/>
                      <a:pt x="346" y="321"/>
                      <a:pt x="333" y="312"/>
                    </a:cubicBezTo>
                    <a:cubicBezTo>
                      <a:pt x="331" y="309"/>
                      <a:pt x="327" y="307"/>
                      <a:pt x="327" y="303"/>
                    </a:cubicBezTo>
                    <a:cubicBezTo>
                      <a:pt x="327" y="285"/>
                      <a:pt x="348" y="234"/>
                      <a:pt x="366" y="228"/>
                    </a:cubicBezTo>
                    <a:cubicBezTo>
                      <a:pt x="372" y="211"/>
                      <a:pt x="384" y="200"/>
                      <a:pt x="390" y="183"/>
                    </a:cubicBezTo>
                    <a:cubicBezTo>
                      <a:pt x="382" y="158"/>
                      <a:pt x="381" y="161"/>
                      <a:pt x="387" y="132"/>
                    </a:cubicBezTo>
                    <a:cubicBezTo>
                      <a:pt x="381" y="114"/>
                      <a:pt x="376" y="91"/>
                      <a:pt x="360" y="81"/>
                    </a:cubicBezTo>
                    <a:cubicBezTo>
                      <a:pt x="352" y="69"/>
                      <a:pt x="339" y="70"/>
                      <a:pt x="354" y="60"/>
                    </a:cubicBezTo>
                    <a:cubicBezTo>
                      <a:pt x="365" y="64"/>
                      <a:pt x="363" y="60"/>
                      <a:pt x="363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1" name="Freeform 145"/>
              <p:cNvSpPr>
                <a:spLocks/>
              </p:cNvSpPr>
              <p:nvPr/>
            </p:nvSpPr>
            <p:spPr bwMode="ltGray">
              <a:xfrm>
                <a:off x="5015" y="3516"/>
                <a:ext cx="58" cy="49"/>
              </a:xfrm>
              <a:custGeom>
                <a:avLst/>
                <a:gdLst>
                  <a:gd name="T0" fmla="*/ 0 w 47"/>
                  <a:gd name="T1" fmla="*/ 24 h 39"/>
                  <a:gd name="T2" fmla="*/ 18 w 47"/>
                  <a:gd name="T3" fmla="*/ 0 h 39"/>
                  <a:gd name="T4" fmla="*/ 42 w 47"/>
                  <a:gd name="T5" fmla="*/ 18 h 39"/>
                  <a:gd name="T6" fmla="*/ 24 w 47"/>
                  <a:gd name="T7" fmla="*/ 39 h 39"/>
                  <a:gd name="T8" fmla="*/ 15 w 47"/>
                  <a:gd name="T9" fmla="*/ 36 h 39"/>
                  <a:gd name="T10" fmla="*/ 12 w 47"/>
                  <a:gd name="T11" fmla="*/ 27 h 39"/>
                  <a:gd name="T12" fmla="*/ 0 w 47"/>
                  <a:gd name="T13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9">
                    <a:moveTo>
                      <a:pt x="0" y="24"/>
                    </a:moveTo>
                    <a:cubicBezTo>
                      <a:pt x="3" y="10"/>
                      <a:pt x="4" y="5"/>
                      <a:pt x="18" y="0"/>
                    </a:cubicBezTo>
                    <a:cubicBezTo>
                      <a:pt x="31" y="9"/>
                      <a:pt x="26" y="14"/>
                      <a:pt x="42" y="18"/>
                    </a:cubicBezTo>
                    <a:cubicBezTo>
                      <a:pt x="47" y="33"/>
                      <a:pt x="38" y="36"/>
                      <a:pt x="24" y="39"/>
                    </a:cubicBezTo>
                    <a:cubicBezTo>
                      <a:pt x="21" y="38"/>
                      <a:pt x="17" y="38"/>
                      <a:pt x="15" y="36"/>
                    </a:cubicBezTo>
                    <a:cubicBezTo>
                      <a:pt x="13" y="34"/>
                      <a:pt x="14" y="29"/>
                      <a:pt x="12" y="27"/>
                    </a:cubicBezTo>
                    <a:cubicBezTo>
                      <a:pt x="9" y="24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2" name="Freeform 146"/>
              <p:cNvSpPr>
                <a:spLocks/>
              </p:cNvSpPr>
              <p:nvPr/>
            </p:nvSpPr>
            <p:spPr bwMode="ltGray">
              <a:xfrm>
                <a:off x="4077" y="903"/>
                <a:ext cx="1217" cy="1062"/>
              </a:xfrm>
              <a:custGeom>
                <a:avLst/>
                <a:gdLst>
                  <a:gd name="T0" fmla="*/ 406 w 984"/>
                  <a:gd name="T1" fmla="*/ 6 h 844"/>
                  <a:gd name="T2" fmla="*/ 502 w 984"/>
                  <a:gd name="T3" fmla="*/ 34 h 844"/>
                  <a:gd name="T4" fmla="*/ 550 w 984"/>
                  <a:gd name="T5" fmla="*/ 38 h 844"/>
                  <a:gd name="T6" fmla="*/ 578 w 984"/>
                  <a:gd name="T7" fmla="*/ 130 h 844"/>
                  <a:gd name="T8" fmla="*/ 586 w 984"/>
                  <a:gd name="T9" fmla="*/ 90 h 844"/>
                  <a:gd name="T10" fmla="*/ 606 w 984"/>
                  <a:gd name="T11" fmla="*/ 70 h 844"/>
                  <a:gd name="T12" fmla="*/ 642 w 984"/>
                  <a:gd name="T13" fmla="*/ 126 h 844"/>
                  <a:gd name="T14" fmla="*/ 682 w 984"/>
                  <a:gd name="T15" fmla="*/ 98 h 844"/>
                  <a:gd name="T16" fmla="*/ 706 w 984"/>
                  <a:gd name="T17" fmla="*/ 86 h 844"/>
                  <a:gd name="T18" fmla="*/ 762 w 984"/>
                  <a:gd name="T19" fmla="*/ 2 h 844"/>
                  <a:gd name="T20" fmla="*/ 798 w 984"/>
                  <a:gd name="T21" fmla="*/ 70 h 844"/>
                  <a:gd name="T22" fmla="*/ 798 w 984"/>
                  <a:gd name="T23" fmla="*/ 130 h 844"/>
                  <a:gd name="T24" fmla="*/ 790 w 984"/>
                  <a:gd name="T25" fmla="*/ 158 h 844"/>
                  <a:gd name="T26" fmla="*/ 766 w 984"/>
                  <a:gd name="T27" fmla="*/ 162 h 844"/>
                  <a:gd name="T28" fmla="*/ 762 w 984"/>
                  <a:gd name="T29" fmla="*/ 186 h 844"/>
                  <a:gd name="T30" fmla="*/ 802 w 984"/>
                  <a:gd name="T31" fmla="*/ 226 h 844"/>
                  <a:gd name="T32" fmla="*/ 786 w 984"/>
                  <a:gd name="T33" fmla="*/ 322 h 844"/>
                  <a:gd name="T34" fmla="*/ 830 w 984"/>
                  <a:gd name="T35" fmla="*/ 414 h 844"/>
                  <a:gd name="T36" fmla="*/ 854 w 984"/>
                  <a:gd name="T37" fmla="*/ 450 h 844"/>
                  <a:gd name="T38" fmla="*/ 830 w 984"/>
                  <a:gd name="T39" fmla="*/ 450 h 844"/>
                  <a:gd name="T40" fmla="*/ 746 w 984"/>
                  <a:gd name="T41" fmla="*/ 378 h 844"/>
                  <a:gd name="T42" fmla="*/ 678 w 984"/>
                  <a:gd name="T43" fmla="*/ 402 h 844"/>
                  <a:gd name="T44" fmla="*/ 590 w 984"/>
                  <a:gd name="T45" fmla="*/ 442 h 844"/>
                  <a:gd name="T46" fmla="*/ 642 w 984"/>
                  <a:gd name="T47" fmla="*/ 578 h 844"/>
                  <a:gd name="T48" fmla="*/ 710 w 984"/>
                  <a:gd name="T49" fmla="*/ 610 h 844"/>
                  <a:gd name="T50" fmla="*/ 738 w 984"/>
                  <a:gd name="T51" fmla="*/ 550 h 844"/>
                  <a:gd name="T52" fmla="*/ 774 w 984"/>
                  <a:gd name="T53" fmla="*/ 570 h 844"/>
                  <a:gd name="T54" fmla="*/ 766 w 984"/>
                  <a:gd name="T55" fmla="*/ 630 h 844"/>
                  <a:gd name="T56" fmla="*/ 802 w 984"/>
                  <a:gd name="T57" fmla="*/ 670 h 844"/>
                  <a:gd name="T58" fmla="*/ 838 w 984"/>
                  <a:gd name="T59" fmla="*/ 658 h 844"/>
                  <a:gd name="T60" fmla="*/ 922 w 984"/>
                  <a:gd name="T61" fmla="*/ 806 h 844"/>
                  <a:gd name="T62" fmla="*/ 942 w 984"/>
                  <a:gd name="T63" fmla="*/ 826 h 844"/>
                  <a:gd name="T64" fmla="*/ 874 w 984"/>
                  <a:gd name="T65" fmla="*/ 810 h 844"/>
                  <a:gd name="T66" fmla="*/ 830 w 984"/>
                  <a:gd name="T67" fmla="*/ 758 h 844"/>
                  <a:gd name="T68" fmla="*/ 778 w 984"/>
                  <a:gd name="T69" fmla="*/ 710 h 844"/>
                  <a:gd name="T70" fmla="*/ 702 w 984"/>
                  <a:gd name="T71" fmla="*/ 662 h 844"/>
                  <a:gd name="T72" fmla="*/ 614 w 984"/>
                  <a:gd name="T73" fmla="*/ 646 h 844"/>
                  <a:gd name="T74" fmla="*/ 506 w 984"/>
                  <a:gd name="T75" fmla="*/ 594 h 844"/>
                  <a:gd name="T76" fmla="*/ 462 w 984"/>
                  <a:gd name="T77" fmla="*/ 506 h 844"/>
                  <a:gd name="T78" fmla="*/ 430 w 984"/>
                  <a:gd name="T79" fmla="*/ 462 h 844"/>
                  <a:gd name="T80" fmla="*/ 382 w 984"/>
                  <a:gd name="T81" fmla="*/ 430 h 844"/>
                  <a:gd name="T82" fmla="*/ 342 w 984"/>
                  <a:gd name="T83" fmla="*/ 370 h 844"/>
                  <a:gd name="T84" fmla="*/ 354 w 984"/>
                  <a:gd name="T85" fmla="*/ 414 h 844"/>
                  <a:gd name="T86" fmla="*/ 418 w 984"/>
                  <a:gd name="T87" fmla="*/ 494 h 844"/>
                  <a:gd name="T88" fmla="*/ 422 w 984"/>
                  <a:gd name="T89" fmla="*/ 526 h 844"/>
                  <a:gd name="T90" fmla="*/ 394 w 984"/>
                  <a:gd name="T91" fmla="*/ 498 h 844"/>
                  <a:gd name="T92" fmla="*/ 354 w 984"/>
                  <a:gd name="T93" fmla="*/ 466 h 844"/>
                  <a:gd name="T94" fmla="*/ 314 w 984"/>
                  <a:gd name="T95" fmla="*/ 402 h 844"/>
                  <a:gd name="T96" fmla="*/ 266 w 984"/>
                  <a:gd name="T97" fmla="*/ 346 h 844"/>
                  <a:gd name="T98" fmla="*/ 210 w 984"/>
                  <a:gd name="T99" fmla="*/ 314 h 844"/>
                  <a:gd name="T100" fmla="*/ 154 w 984"/>
                  <a:gd name="T101" fmla="*/ 238 h 844"/>
                  <a:gd name="T102" fmla="*/ 66 w 984"/>
                  <a:gd name="T103" fmla="*/ 66 h 844"/>
                  <a:gd name="T104" fmla="*/ 34 w 984"/>
                  <a:gd name="T105" fmla="*/ 38 h 844"/>
                  <a:gd name="T106" fmla="*/ 46 w 984"/>
                  <a:gd name="T107" fmla="*/ 22 h 844"/>
                  <a:gd name="T108" fmla="*/ 102 w 984"/>
                  <a:gd name="T109" fmla="*/ 7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84" h="844">
                    <a:moveTo>
                      <a:pt x="82" y="38"/>
                    </a:moveTo>
                    <a:lnTo>
                      <a:pt x="406" y="6"/>
                    </a:lnTo>
                    <a:cubicBezTo>
                      <a:pt x="497" y="22"/>
                      <a:pt x="465" y="0"/>
                      <a:pt x="474" y="54"/>
                    </a:cubicBezTo>
                    <a:cubicBezTo>
                      <a:pt x="492" y="48"/>
                      <a:pt x="484" y="40"/>
                      <a:pt x="502" y="34"/>
                    </a:cubicBezTo>
                    <a:cubicBezTo>
                      <a:pt x="510" y="37"/>
                      <a:pt x="517" y="46"/>
                      <a:pt x="526" y="46"/>
                    </a:cubicBezTo>
                    <a:cubicBezTo>
                      <a:pt x="534" y="46"/>
                      <a:pt x="550" y="38"/>
                      <a:pt x="550" y="38"/>
                    </a:cubicBezTo>
                    <a:cubicBezTo>
                      <a:pt x="556" y="55"/>
                      <a:pt x="552" y="60"/>
                      <a:pt x="542" y="74"/>
                    </a:cubicBezTo>
                    <a:cubicBezTo>
                      <a:pt x="555" y="114"/>
                      <a:pt x="550" y="102"/>
                      <a:pt x="578" y="130"/>
                    </a:cubicBezTo>
                    <a:cubicBezTo>
                      <a:pt x="584" y="148"/>
                      <a:pt x="590" y="148"/>
                      <a:pt x="606" y="138"/>
                    </a:cubicBezTo>
                    <a:cubicBezTo>
                      <a:pt x="600" y="119"/>
                      <a:pt x="594" y="107"/>
                      <a:pt x="586" y="90"/>
                    </a:cubicBezTo>
                    <a:cubicBezTo>
                      <a:pt x="583" y="82"/>
                      <a:pt x="578" y="66"/>
                      <a:pt x="578" y="66"/>
                    </a:cubicBezTo>
                    <a:cubicBezTo>
                      <a:pt x="585" y="44"/>
                      <a:pt x="597" y="56"/>
                      <a:pt x="606" y="70"/>
                    </a:cubicBezTo>
                    <a:cubicBezTo>
                      <a:pt x="609" y="86"/>
                      <a:pt x="608" y="117"/>
                      <a:pt x="626" y="90"/>
                    </a:cubicBezTo>
                    <a:cubicBezTo>
                      <a:pt x="648" y="97"/>
                      <a:pt x="646" y="104"/>
                      <a:pt x="642" y="126"/>
                    </a:cubicBezTo>
                    <a:cubicBezTo>
                      <a:pt x="650" y="150"/>
                      <a:pt x="665" y="141"/>
                      <a:pt x="682" y="130"/>
                    </a:cubicBezTo>
                    <a:cubicBezTo>
                      <a:pt x="689" y="108"/>
                      <a:pt x="673" y="124"/>
                      <a:pt x="682" y="98"/>
                    </a:cubicBezTo>
                    <a:cubicBezTo>
                      <a:pt x="683" y="94"/>
                      <a:pt x="690" y="96"/>
                      <a:pt x="694" y="94"/>
                    </a:cubicBezTo>
                    <a:cubicBezTo>
                      <a:pt x="698" y="92"/>
                      <a:pt x="702" y="89"/>
                      <a:pt x="706" y="86"/>
                    </a:cubicBezTo>
                    <a:cubicBezTo>
                      <a:pt x="717" y="54"/>
                      <a:pt x="688" y="54"/>
                      <a:pt x="742" y="46"/>
                    </a:cubicBezTo>
                    <a:cubicBezTo>
                      <a:pt x="748" y="27"/>
                      <a:pt x="741" y="9"/>
                      <a:pt x="762" y="2"/>
                    </a:cubicBezTo>
                    <a:cubicBezTo>
                      <a:pt x="788" y="11"/>
                      <a:pt x="777" y="38"/>
                      <a:pt x="802" y="46"/>
                    </a:cubicBezTo>
                    <a:cubicBezTo>
                      <a:pt x="831" y="36"/>
                      <a:pt x="805" y="63"/>
                      <a:pt x="798" y="70"/>
                    </a:cubicBezTo>
                    <a:cubicBezTo>
                      <a:pt x="789" y="96"/>
                      <a:pt x="787" y="96"/>
                      <a:pt x="802" y="118"/>
                    </a:cubicBezTo>
                    <a:cubicBezTo>
                      <a:pt x="801" y="122"/>
                      <a:pt x="801" y="127"/>
                      <a:pt x="798" y="130"/>
                    </a:cubicBezTo>
                    <a:cubicBezTo>
                      <a:pt x="794" y="133"/>
                      <a:pt x="784" y="129"/>
                      <a:pt x="782" y="134"/>
                    </a:cubicBezTo>
                    <a:cubicBezTo>
                      <a:pt x="780" y="142"/>
                      <a:pt x="790" y="158"/>
                      <a:pt x="790" y="158"/>
                    </a:cubicBezTo>
                    <a:cubicBezTo>
                      <a:pt x="786" y="161"/>
                      <a:pt x="783" y="165"/>
                      <a:pt x="778" y="166"/>
                    </a:cubicBezTo>
                    <a:cubicBezTo>
                      <a:pt x="774" y="167"/>
                      <a:pt x="769" y="159"/>
                      <a:pt x="766" y="162"/>
                    </a:cubicBezTo>
                    <a:cubicBezTo>
                      <a:pt x="758" y="170"/>
                      <a:pt x="794" y="182"/>
                      <a:pt x="794" y="182"/>
                    </a:cubicBezTo>
                    <a:cubicBezTo>
                      <a:pt x="804" y="211"/>
                      <a:pt x="775" y="190"/>
                      <a:pt x="762" y="186"/>
                    </a:cubicBezTo>
                    <a:cubicBezTo>
                      <a:pt x="767" y="194"/>
                      <a:pt x="773" y="202"/>
                      <a:pt x="778" y="210"/>
                    </a:cubicBezTo>
                    <a:cubicBezTo>
                      <a:pt x="783" y="218"/>
                      <a:pt x="802" y="226"/>
                      <a:pt x="802" y="226"/>
                    </a:cubicBezTo>
                    <a:cubicBezTo>
                      <a:pt x="813" y="242"/>
                      <a:pt x="804" y="245"/>
                      <a:pt x="810" y="262"/>
                    </a:cubicBezTo>
                    <a:cubicBezTo>
                      <a:pt x="803" y="282"/>
                      <a:pt x="793" y="301"/>
                      <a:pt x="786" y="322"/>
                    </a:cubicBezTo>
                    <a:cubicBezTo>
                      <a:pt x="783" y="330"/>
                      <a:pt x="778" y="346"/>
                      <a:pt x="778" y="346"/>
                    </a:cubicBezTo>
                    <a:cubicBezTo>
                      <a:pt x="785" y="366"/>
                      <a:pt x="817" y="394"/>
                      <a:pt x="830" y="414"/>
                    </a:cubicBezTo>
                    <a:cubicBezTo>
                      <a:pt x="835" y="422"/>
                      <a:pt x="841" y="430"/>
                      <a:pt x="846" y="438"/>
                    </a:cubicBezTo>
                    <a:cubicBezTo>
                      <a:pt x="849" y="442"/>
                      <a:pt x="854" y="450"/>
                      <a:pt x="854" y="450"/>
                    </a:cubicBezTo>
                    <a:cubicBezTo>
                      <a:pt x="853" y="457"/>
                      <a:pt x="855" y="466"/>
                      <a:pt x="850" y="470"/>
                    </a:cubicBezTo>
                    <a:cubicBezTo>
                      <a:pt x="844" y="475"/>
                      <a:pt x="831" y="451"/>
                      <a:pt x="830" y="450"/>
                    </a:cubicBezTo>
                    <a:cubicBezTo>
                      <a:pt x="811" y="431"/>
                      <a:pt x="789" y="421"/>
                      <a:pt x="774" y="398"/>
                    </a:cubicBezTo>
                    <a:cubicBezTo>
                      <a:pt x="769" y="379"/>
                      <a:pt x="766" y="371"/>
                      <a:pt x="746" y="378"/>
                    </a:cubicBezTo>
                    <a:cubicBezTo>
                      <a:pt x="717" y="368"/>
                      <a:pt x="730" y="368"/>
                      <a:pt x="706" y="374"/>
                    </a:cubicBezTo>
                    <a:cubicBezTo>
                      <a:pt x="688" y="402"/>
                      <a:pt x="699" y="395"/>
                      <a:pt x="678" y="402"/>
                    </a:cubicBezTo>
                    <a:cubicBezTo>
                      <a:pt x="654" y="386"/>
                      <a:pt x="650" y="390"/>
                      <a:pt x="618" y="394"/>
                    </a:cubicBezTo>
                    <a:cubicBezTo>
                      <a:pt x="607" y="411"/>
                      <a:pt x="601" y="426"/>
                      <a:pt x="590" y="442"/>
                    </a:cubicBezTo>
                    <a:cubicBezTo>
                      <a:pt x="600" y="471"/>
                      <a:pt x="593" y="459"/>
                      <a:pt x="606" y="478"/>
                    </a:cubicBezTo>
                    <a:cubicBezTo>
                      <a:pt x="593" y="518"/>
                      <a:pt x="622" y="548"/>
                      <a:pt x="642" y="578"/>
                    </a:cubicBezTo>
                    <a:cubicBezTo>
                      <a:pt x="651" y="591"/>
                      <a:pt x="651" y="601"/>
                      <a:pt x="666" y="606"/>
                    </a:cubicBezTo>
                    <a:cubicBezTo>
                      <a:pt x="680" y="627"/>
                      <a:pt x="691" y="623"/>
                      <a:pt x="710" y="610"/>
                    </a:cubicBezTo>
                    <a:cubicBezTo>
                      <a:pt x="729" y="616"/>
                      <a:pt x="729" y="606"/>
                      <a:pt x="734" y="590"/>
                    </a:cubicBezTo>
                    <a:cubicBezTo>
                      <a:pt x="735" y="577"/>
                      <a:pt x="731" y="562"/>
                      <a:pt x="738" y="550"/>
                    </a:cubicBezTo>
                    <a:cubicBezTo>
                      <a:pt x="742" y="543"/>
                      <a:pt x="762" y="542"/>
                      <a:pt x="762" y="542"/>
                    </a:cubicBezTo>
                    <a:cubicBezTo>
                      <a:pt x="783" y="547"/>
                      <a:pt x="786" y="552"/>
                      <a:pt x="774" y="570"/>
                    </a:cubicBezTo>
                    <a:cubicBezTo>
                      <a:pt x="779" y="590"/>
                      <a:pt x="790" y="605"/>
                      <a:pt x="770" y="618"/>
                    </a:cubicBezTo>
                    <a:cubicBezTo>
                      <a:pt x="769" y="622"/>
                      <a:pt x="764" y="626"/>
                      <a:pt x="766" y="630"/>
                    </a:cubicBezTo>
                    <a:cubicBezTo>
                      <a:pt x="768" y="634"/>
                      <a:pt x="775" y="634"/>
                      <a:pt x="778" y="638"/>
                    </a:cubicBezTo>
                    <a:cubicBezTo>
                      <a:pt x="788" y="651"/>
                      <a:pt x="786" y="660"/>
                      <a:pt x="802" y="670"/>
                    </a:cubicBezTo>
                    <a:cubicBezTo>
                      <a:pt x="810" y="667"/>
                      <a:pt x="818" y="665"/>
                      <a:pt x="826" y="662"/>
                    </a:cubicBezTo>
                    <a:cubicBezTo>
                      <a:pt x="830" y="661"/>
                      <a:pt x="838" y="658"/>
                      <a:pt x="838" y="658"/>
                    </a:cubicBezTo>
                    <a:cubicBezTo>
                      <a:pt x="857" y="664"/>
                      <a:pt x="864" y="680"/>
                      <a:pt x="870" y="698"/>
                    </a:cubicBezTo>
                    <a:cubicBezTo>
                      <a:pt x="859" y="731"/>
                      <a:pt x="887" y="794"/>
                      <a:pt x="922" y="806"/>
                    </a:cubicBezTo>
                    <a:cubicBezTo>
                      <a:pt x="938" y="801"/>
                      <a:pt x="941" y="792"/>
                      <a:pt x="958" y="798"/>
                    </a:cubicBezTo>
                    <a:cubicBezTo>
                      <a:pt x="984" y="837"/>
                      <a:pt x="928" y="784"/>
                      <a:pt x="942" y="826"/>
                    </a:cubicBezTo>
                    <a:cubicBezTo>
                      <a:pt x="936" y="844"/>
                      <a:pt x="930" y="844"/>
                      <a:pt x="914" y="834"/>
                    </a:cubicBezTo>
                    <a:cubicBezTo>
                      <a:pt x="903" y="817"/>
                      <a:pt x="890" y="821"/>
                      <a:pt x="874" y="810"/>
                    </a:cubicBezTo>
                    <a:cubicBezTo>
                      <a:pt x="851" y="776"/>
                      <a:pt x="882" y="816"/>
                      <a:pt x="854" y="794"/>
                    </a:cubicBezTo>
                    <a:cubicBezTo>
                      <a:pt x="843" y="785"/>
                      <a:pt x="840" y="768"/>
                      <a:pt x="830" y="758"/>
                    </a:cubicBezTo>
                    <a:cubicBezTo>
                      <a:pt x="824" y="739"/>
                      <a:pt x="817" y="724"/>
                      <a:pt x="798" y="718"/>
                    </a:cubicBezTo>
                    <a:cubicBezTo>
                      <a:pt x="791" y="696"/>
                      <a:pt x="800" y="712"/>
                      <a:pt x="778" y="710"/>
                    </a:cubicBezTo>
                    <a:cubicBezTo>
                      <a:pt x="767" y="709"/>
                      <a:pt x="746" y="702"/>
                      <a:pt x="746" y="702"/>
                    </a:cubicBezTo>
                    <a:cubicBezTo>
                      <a:pt x="729" y="691"/>
                      <a:pt x="720" y="674"/>
                      <a:pt x="702" y="662"/>
                    </a:cubicBezTo>
                    <a:cubicBezTo>
                      <a:pt x="694" y="665"/>
                      <a:pt x="687" y="673"/>
                      <a:pt x="678" y="674"/>
                    </a:cubicBezTo>
                    <a:cubicBezTo>
                      <a:pt x="657" y="677"/>
                      <a:pt x="630" y="657"/>
                      <a:pt x="614" y="646"/>
                    </a:cubicBezTo>
                    <a:cubicBezTo>
                      <a:pt x="600" y="637"/>
                      <a:pt x="580" y="639"/>
                      <a:pt x="566" y="630"/>
                    </a:cubicBezTo>
                    <a:cubicBezTo>
                      <a:pt x="546" y="617"/>
                      <a:pt x="525" y="607"/>
                      <a:pt x="506" y="594"/>
                    </a:cubicBezTo>
                    <a:cubicBezTo>
                      <a:pt x="513" y="572"/>
                      <a:pt x="509" y="551"/>
                      <a:pt x="490" y="538"/>
                    </a:cubicBezTo>
                    <a:cubicBezTo>
                      <a:pt x="485" y="522"/>
                      <a:pt x="476" y="515"/>
                      <a:pt x="462" y="506"/>
                    </a:cubicBezTo>
                    <a:cubicBezTo>
                      <a:pt x="441" y="474"/>
                      <a:pt x="469" y="513"/>
                      <a:pt x="442" y="486"/>
                    </a:cubicBezTo>
                    <a:cubicBezTo>
                      <a:pt x="436" y="480"/>
                      <a:pt x="436" y="468"/>
                      <a:pt x="430" y="462"/>
                    </a:cubicBezTo>
                    <a:cubicBezTo>
                      <a:pt x="427" y="459"/>
                      <a:pt x="422" y="459"/>
                      <a:pt x="418" y="458"/>
                    </a:cubicBezTo>
                    <a:cubicBezTo>
                      <a:pt x="407" y="447"/>
                      <a:pt x="382" y="430"/>
                      <a:pt x="382" y="430"/>
                    </a:cubicBezTo>
                    <a:cubicBezTo>
                      <a:pt x="371" y="413"/>
                      <a:pt x="358" y="399"/>
                      <a:pt x="346" y="382"/>
                    </a:cubicBezTo>
                    <a:cubicBezTo>
                      <a:pt x="344" y="378"/>
                      <a:pt x="345" y="373"/>
                      <a:pt x="342" y="370"/>
                    </a:cubicBezTo>
                    <a:cubicBezTo>
                      <a:pt x="339" y="367"/>
                      <a:pt x="334" y="367"/>
                      <a:pt x="330" y="366"/>
                    </a:cubicBezTo>
                    <a:cubicBezTo>
                      <a:pt x="322" y="390"/>
                      <a:pt x="342" y="398"/>
                      <a:pt x="354" y="414"/>
                    </a:cubicBezTo>
                    <a:cubicBezTo>
                      <a:pt x="368" y="432"/>
                      <a:pt x="372" y="446"/>
                      <a:pt x="390" y="458"/>
                    </a:cubicBezTo>
                    <a:cubicBezTo>
                      <a:pt x="409" y="487"/>
                      <a:pt x="399" y="475"/>
                      <a:pt x="418" y="494"/>
                    </a:cubicBezTo>
                    <a:cubicBezTo>
                      <a:pt x="423" y="510"/>
                      <a:pt x="428" y="517"/>
                      <a:pt x="442" y="526"/>
                    </a:cubicBezTo>
                    <a:cubicBezTo>
                      <a:pt x="450" y="550"/>
                      <a:pt x="432" y="533"/>
                      <a:pt x="422" y="526"/>
                    </a:cubicBezTo>
                    <a:cubicBezTo>
                      <a:pt x="399" y="492"/>
                      <a:pt x="430" y="532"/>
                      <a:pt x="402" y="510"/>
                    </a:cubicBezTo>
                    <a:cubicBezTo>
                      <a:pt x="398" y="507"/>
                      <a:pt x="397" y="501"/>
                      <a:pt x="394" y="498"/>
                    </a:cubicBezTo>
                    <a:cubicBezTo>
                      <a:pt x="391" y="495"/>
                      <a:pt x="386" y="493"/>
                      <a:pt x="382" y="490"/>
                    </a:cubicBezTo>
                    <a:cubicBezTo>
                      <a:pt x="377" y="474"/>
                      <a:pt x="370" y="471"/>
                      <a:pt x="354" y="466"/>
                    </a:cubicBezTo>
                    <a:cubicBezTo>
                      <a:pt x="344" y="452"/>
                      <a:pt x="340" y="447"/>
                      <a:pt x="346" y="430"/>
                    </a:cubicBezTo>
                    <a:cubicBezTo>
                      <a:pt x="338" y="418"/>
                      <a:pt x="314" y="402"/>
                      <a:pt x="314" y="402"/>
                    </a:cubicBezTo>
                    <a:cubicBezTo>
                      <a:pt x="306" y="390"/>
                      <a:pt x="298" y="378"/>
                      <a:pt x="290" y="366"/>
                    </a:cubicBezTo>
                    <a:cubicBezTo>
                      <a:pt x="284" y="357"/>
                      <a:pt x="273" y="354"/>
                      <a:pt x="266" y="346"/>
                    </a:cubicBezTo>
                    <a:cubicBezTo>
                      <a:pt x="263" y="342"/>
                      <a:pt x="262" y="337"/>
                      <a:pt x="258" y="334"/>
                    </a:cubicBezTo>
                    <a:cubicBezTo>
                      <a:pt x="243" y="324"/>
                      <a:pt x="225" y="324"/>
                      <a:pt x="210" y="314"/>
                    </a:cubicBezTo>
                    <a:cubicBezTo>
                      <a:pt x="201" y="300"/>
                      <a:pt x="194" y="291"/>
                      <a:pt x="178" y="286"/>
                    </a:cubicBezTo>
                    <a:cubicBezTo>
                      <a:pt x="160" y="260"/>
                      <a:pt x="192" y="247"/>
                      <a:pt x="154" y="238"/>
                    </a:cubicBezTo>
                    <a:cubicBezTo>
                      <a:pt x="111" y="209"/>
                      <a:pt x="106" y="149"/>
                      <a:pt x="90" y="102"/>
                    </a:cubicBezTo>
                    <a:cubicBezTo>
                      <a:pt x="86" y="90"/>
                      <a:pt x="76" y="73"/>
                      <a:pt x="66" y="66"/>
                    </a:cubicBezTo>
                    <a:cubicBezTo>
                      <a:pt x="58" y="60"/>
                      <a:pt x="42" y="50"/>
                      <a:pt x="42" y="50"/>
                    </a:cubicBezTo>
                    <a:cubicBezTo>
                      <a:pt x="39" y="46"/>
                      <a:pt x="38" y="41"/>
                      <a:pt x="34" y="38"/>
                    </a:cubicBezTo>
                    <a:cubicBezTo>
                      <a:pt x="27" y="34"/>
                      <a:pt x="10" y="30"/>
                      <a:pt x="10" y="30"/>
                    </a:cubicBezTo>
                    <a:cubicBezTo>
                      <a:pt x="0" y="1"/>
                      <a:pt x="31" y="17"/>
                      <a:pt x="46" y="22"/>
                    </a:cubicBezTo>
                    <a:cubicBezTo>
                      <a:pt x="65" y="51"/>
                      <a:pt x="61" y="41"/>
                      <a:pt x="86" y="58"/>
                    </a:cubicBezTo>
                    <a:cubicBezTo>
                      <a:pt x="94" y="70"/>
                      <a:pt x="94" y="93"/>
                      <a:pt x="102" y="70"/>
                    </a:cubicBezTo>
                    <a:cubicBezTo>
                      <a:pt x="95" y="49"/>
                      <a:pt x="82" y="62"/>
                      <a:pt x="82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3" name="Freeform 147"/>
              <p:cNvSpPr>
                <a:spLocks/>
              </p:cNvSpPr>
              <p:nvPr/>
            </p:nvSpPr>
            <p:spPr bwMode="ltGray">
              <a:xfrm>
                <a:off x="3702" y="1646"/>
                <a:ext cx="44" cy="60"/>
              </a:xfrm>
              <a:custGeom>
                <a:avLst/>
                <a:gdLst>
                  <a:gd name="T0" fmla="*/ 6 w 36"/>
                  <a:gd name="T1" fmla="*/ 28 h 48"/>
                  <a:gd name="T2" fmla="*/ 10 w 36"/>
                  <a:gd name="T3" fmla="*/ 48 h 48"/>
                  <a:gd name="T4" fmla="*/ 6 w 36"/>
                  <a:gd name="T5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8">
                    <a:moveTo>
                      <a:pt x="6" y="28"/>
                    </a:moveTo>
                    <a:cubicBezTo>
                      <a:pt x="25" y="0"/>
                      <a:pt x="36" y="31"/>
                      <a:pt x="10" y="48"/>
                    </a:cubicBezTo>
                    <a:cubicBezTo>
                      <a:pt x="0" y="34"/>
                      <a:pt x="0" y="40"/>
                      <a:pt x="6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4" name="Freeform 148"/>
              <p:cNvSpPr>
                <a:spLocks/>
              </p:cNvSpPr>
              <p:nvPr/>
            </p:nvSpPr>
            <p:spPr bwMode="ltGray">
              <a:xfrm>
                <a:off x="3670" y="1624"/>
                <a:ext cx="44" cy="47"/>
              </a:xfrm>
              <a:custGeom>
                <a:avLst/>
                <a:gdLst>
                  <a:gd name="T0" fmla="*/ 0 w 36"/>
                  <a:gd name="T1" fmla="*/ 5 h 37"/>
                  <a:gd name="T2" fmla="*/ 12 w 36"/>
                  <a:gd name="T3" fmla="*/ 1 h 37"/>
                  <a:gd name="T4" fmla="*/ 36 w 36"/>
                  <a:gd name="T5" fmla="*/ 17 h 37"/>
                  <a:gd name="T6" fmla="*/ 8 w 36"/>
                  <a:gd name="T7" fmla="*/ 17 h 37"/>
                  <a:gd name="T8" fmla="*/ 0 w 36"/>
                  <a:gd name="T9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7">
                    <a:moveTo>
                      <a:pt x="0" y="5"/>
                    </a:moveTo>
                    <a:cubicBezTo>
                      <a:pt x="4" y="4"/>
                      <a:pt x="8" y="0"/>
                      <a:pt x="12" y="1"/>
                    </a:cubicBezTo>
                    <a:cubicBezTo>
                      <a:pt x="21" y="4"/>
                      <a:pt x="36" y="17"/>
                      <a:pt x="36" y="17"/>
                    </a:cubicBezTo>
                    <a:cubicBezTo>
                      <a:pt x="29" y="37"/>
                      <a:pt x="22" y="26"/>
                      <a:pt x="8" y="17"/>
                    </a:cubicBezTo>
                    <a:cubicBezTo>
                      <a:pt x="5" y="13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5" name="Freeform 149"/>
              <p:cNvSpPr>
                <a:spLocks/>
              </p:cNvSpPr>
              <p:nvPr/>
            </p:nvSpPr>
            <p:spPr bwMode="ltGray">
              <a:xfrm>
                <a:off x="5074" y="1513"/>
                <a:ext cx="210" cy="121"/>
              </a:xfrm>
              <a:custGeom>
                <a:avLst/>
                <a:gdLst>
                  <a:gd name="T0" fmla="*/ 0 w 170"/>
                  <a:gd name="T1" fmla="*/ 49 h 96"/>
                  <a:gd name="T2" fmla="*/ 28 w 170"/>
                  <a:gd name="T3" fmla="*/ 25 h 96"/>
                  <a:gd name="T4" fmla="*/ 56 w 170"/>
                  <a:gd name="T5" fmla="*/ 21 h 96"/>
                  <a:gd name="T6" fmla="*/ 80 w 170"/>
                  <a:gd name="T7" fmla="*/ 9 h 96"/>
                  <a:gd name="T8" fmla="*/ 64 w 170"/>
                  <a:gd name="T9" fmla="*/ 25 h 96"/>
                  <a:gd name="T10" fmla="*/ 124 w 170"/>
                  <a:gd name="T11" fmla="*/ 49 h 96"/>
                  <a:gd name="T12" fmla="*/ 160 w 170"/>
                  <a:gd name="T13" fmla="*/ 65 h 96"/>
                  <a:gd name="T14" fmla="*/ 116 w 170"/>
                  <a:gd name="T15" fmla="*/ 77 h 96"/>
                  <a:gd name="T16" fmla="*/ 88 w 170"/>
                  <a:gd name="T17" fmla="*/ 57 h 96"/>
                  <a:gd name="T18" fmla="*/ 76 w 170"/>
                  <a:gd name="T19" fmla="*/ 53 h 96"/>
                  <a:gd name="T20" fmla="*/ 24 w 170"/>
                  <a:gd name="T21" fmla="*/ 41 h 96"/>
                  <a:gd name="T22" fmla="*/ 0 w 170"/>
                  <a:gd name="T23" fmla="*/ 4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0" h="96">
                    <a:moveTo>
                      <a:pt x="0" y="49"/>
                    </a:moveTo>
                    <a:cubicBezTo>
                      <a:pt x="5" y="33"/>
                      <a:pt x="12" y="30"/>
                      <a:pt x="28" y="25"/>
                    </a:cubicBezTo>
                    <a:cubicBezTo>
                      <a:pt x="20" y="0"/>
                      <a:pt x="42" y="16"/>
                      <a:pt x="56" y="21"/>
                    </a:cubicBezTo>
                    <a:cubicBezTo>
                      <a:pt x="56" y="21"/>
                      <a:pt x="77" y="6"/>
                      <a:pt x="80" y="9"/>
                    </a:cubicBezTo>
                    <a:cubicBezTo>
                      <a:pt x="85" y="14"/>
                      <a:pt x="71" y="23"/>
                      <a:pt x="64" y="25"/>
                    </a:cubicBezTo>
                    <a:cubicBezTo>
                      <a:pt x="82" y="37"/>
                      <a:pt x="103" y="42"/>
                      <a:pt x="124" y="49"/>
                    </a:cubicBezTo>
                    <a:cubicBezTo>
                      <a:pt x="136" y="53"/>
                      <a:pt x="160" y="65"/>
                      <a:pt x="160" y="65"/>
                    </a:cubicBezTo>
                    <a:cubicBezTo>
                      <a:pt x="170" y="96"/>
                      <a:pt x="134" y="83"/>
                      <a:pt x="116" y="77"/>
                    </a:cubicBezTo>
                    <a:cubicBezTo>
                      <a:pt x="109" y="57"/>
                      <a:pt x="116" y="66"/>
                      <a:pt x="88" y="57"/>
                    </a:cubicBezTo>
                    <a:cubicBezTo>
                      <a:pt x="84" y="56"/>
                      <a:pt x="76" y="53"/>
                      <a:pt x="76" y="53"/>
                    </a:cubicBezTo>
                    <a:cubicBezTo>
                      <a:pt x="57" y="34"/>
                      <a:pt x="53" y="37"/>
                      <a:pt x="24" y="41"/>
                    </a:cubicBezTo>
                    <a:cubicBezTo>
                      <a:pt x="9" y="51"/>
                      <a:pt x="17" y="49"/>
                      <a:pt x="0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6" name="Freeform 150"/>
              <p:cNvSpPr>
                <a:spLocks/>
              </p:cNvSpPr>
              <p:nvPr/>
            </p:nvSpPr>
            <p:spPr bwMode="ltGray">
              <a:xfrm>
                <a:off x="5296" y="1615"/>
                <a:ext cx="171" cy="56"/>
              </a:xfrm>
              <a:custGeom>
                <a:avLst/>
                <a:gdLst>
                  <a:gd name="T0" fmla="*/ 0 w 138"/>
                  <a:gd name="T1" fmla="*/ 0 h 44"/>
                  <a:gd name="T2" fmla="*/ 52 w 138"/>
                  <a:gd name="T3" fmla="*/ 4 h 44"/>
                  <a:gd name="T4" fmla="*/ 88 w 138"/>
                  <a:gd name="T5" fmla="*/ 24 h 44"/>
                  <a:gd name="T6" fmla="*/ 112 w 138"/>
                  <a:gd name="T7" fmla="*/ 20 h 44"/>
                  <a:gd name="T8" fmla="*/ 108 w 138"/>
                  <a:gd name="T9" fmla="*/ 44 h 44"/>
                  <a:gd name="T10" fmla="*/ 64 w 138"/>
                  <a:gd name="T11" fmla="*/ 40 h 44"/>
                  <a:gd name="T12" fmla="*/ 0 w 138"/>
                  <a:gd name="T13" fmla="*/ 36 h 44"/>
                  <a:gd name="T14" fmla="*/ 28 w 138"/>
                  <a:gd name="T15" fmla="*/ 20 h 44"/>
                  <a:gd name="T16" fmla="*/ 0 w 138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" h="44">
                    <a:moveTo>
                      <a:pt x="0" y="0"/>
                    </a:moveTo>
                    <a:cubicBezTo>
                      <a:pt x="19" y="3"/>
                      <a:pt x="35" y="10"/>
                      <a:pt x="52" y="4"/>
                    </a:cubicBezTo>
                    <a:cubicBezTo>
                      <a:pt x="87" y="11"/>
                      <a:pt x="61" y="15"/>
                      <a:pt x="88" y="24"/>
                    </a:cubicBezTo>
                    <a:cubicBezTo>
                      <a:pt x="96" y="23"/>
                      <a:pt x="104" y="19"/>
                      <a:pt x="112" y="20"/>
                    </a:cubicBezTo>
                    <a:cubicBezTo>
                      <a:pt x="138" y="23"/>
                      <a:pt x="118" y="41"/>
                      <a:pt x="108" y="44"/>
                    </a:cubicBezTo>
                    <a:cubicBezTo>
                      <a:pt x="78" y="34"/>
                      <a:pt x="92" y="34"/>
                      <a:pt x="64" y="40"/>
                    </a:cubicBezTo>
                    <a:cubicBezTo>
                      <a:pt x="41" y="37"/>
                      <a:pt x="22" y="41"/>
                      <a:pt x="0" y="36"/>
                    </a:cubicBezTo>
                    <a:cubicBezTo>
                      <a:pt x="6" y="11"/>
                      <a:pt x="7" y="27"/>
                      <a:pt x="28" y="20"/>
                    </a:cubicBezTo>
                    <a:cubicBezTo>
                      <a:pt x="17" y="13"/>
                      <a:pt x="0" y="13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7" name="Freeform 151"/>
              <p:cNvSpPr>
                <a:spLocks/>
              </p:cNvSpPr>
              <p:nvPr/>
            </p:nvSpPr>
            <p:spPr bwMode="ltGray">
              <a:xfrm>
                <a:off x="5206" y="1644"/>
                <a:ext cx="71" cy="53"/>
              </a:xfrm>
              <a:custGeom>
                <a:avLst/>
                <a:gdLst>
                  <a:gd name="T0" fmla="*/ 17 w 57"/>
                  <a:gd name="T1" fmla="*/ 25 h 42"/>
                  <a:gd name="T2" fmla="*/ 37 w 57"/>
                  <a:gd name="T3" fmla="*/ 13 h 42"/>
                  <a:gd name="T4" fmla="*/ 17 w 57"/>
                  <a:gd name="T5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2">
                    <a:moveTo>
                      <a:pt x="17" y="25"/>
                    </a:moveTo>
                    <a:cubicBezTo>
                      <a:pt x="0" y="0"/>
                      <a:pt x="21" y="9"/>
                      <a:pt x="37" y="13"/>
                    </a:cubicBezTo>
                    <a:cubicBezTo>
                      <a:pt x="57" y="42"/>
                      <a:pt x="30" y="25"/>
                      <a:pt x="17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8" name="Freeform 152"/>
              <p:cNvSpPr>
                <a:spLocks/>
              </p:cNvSpPr>
              <p:nvPr/>
            </p:nvSpPr>
            <p:spPr bwMode="ltGray">
              <a:xfrm>
                <a:off x="5159" y="1484"/>
                <a:ext cx="48" cy="66"/>
              </a:xfrm>
              <a:custGeom>
                <a:avLst/>
                <a:gdLst>
                  <a:gd name="T0" fmla="*/ 19 w 39"/>
                  <a:gd name="T1" fmla="*/ 32 h 52"/>
                  <a:gd name="T2" fmla="*/ 19 w 39"/>
                  <a:gd name="T3" fmla="*/ 0 h 52"/>
                  <a:gd name="T4" fmla="*/ 19 w 39"/>
                  <a:gd name="T5" fmla="*/ 3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2">
                    <a:moveTo>
                      <a:pt x="19" y="32"/>
                    </a:moveTo>
                    <a:cubicBezTo>
                      <a:pt x="13" y="14"/>
                      <a:pt x="0" y="13"/>
                      <a:pt x="19" y="0"/>
                    </a:cubicBezTo>
                    <a:cubicBezTo>
                      <a:pt x="23" y="5"/>
                      <a:pt x="39" y="52"/>
                      <a:pt x="19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69" name="Freeform 153"/>
              <p:cNvSpPr>
                <a:spLocks/>
              </p:cNvSpPr>
              <p:nvPr/>
            </p:nvSpPr>
            <p:spPr bwMode="ltGray">
              <a:xfrm>
                <a:off x="5529" y="1685"/>
                <a:ext cx="54" cy="100"/>
              </a:xfrm>
              <a:custGeom>
                <a:avLst/>
                <a:gdLst>
                  <a:gd name="T0" fmla="*/ 4 w 44"/>
                  <a:gd name="T1" fmla="*/ 9 h 80"/>
                  <a:gd name="T2" fmla="*/ 20 w 44"/>
                  <a:gd name="T3" fmla="*/ 33 h 80"/>
                  <a:gd name="T4" fmla="*/ 24 w 44"/>
                  <a:gd name="T5" fmla="*/ 49 h 80"/>
                  <a:gd name="T6" fmla="*/ 36 w 44"/>
                  <a:gd name="T7" fmla="*/ 53 h 80"/>
                  <a:gd name="T8" fmla="*/ 24 w 44"/>
                  <a:gd name="T9" fmla="*/ 73 h 80"/>
                  <a:gd name="T10" fmla="*/ 0 w 44"/>
                  <a:gd name="T11" fmla="*/ 21 h 80"/>
                  <a:gd name="T12" fmla="*/ 4 w 44"/>
                  <a:gd name="T13" fmla="*/ 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80">
                    <a:moveTo>
                      <a:pt x="4" y="9"/>
                    </a:moveTo>
                    <a:cubicBezTo>
                      <a:pt x="9" y="17"/>
                      <a:pt x="18" y="24"/>
                      <a:pt x="20" y="33"/>
                    </a:cubicBezTo>
                    <a:cubicBezTo>
                      <a:pt x="21" y="38"/>
                      <a:pt x="21" y="45"/>
                      <a:pt x="24" y="49"/>
                    </a:cubicBezTo>
                    <a:cubicBezTo>
                      <a:pt x="27" y="52"/>
                      <a:pt x="32" y="52"/>
                      <a:pt x="36" y="53"/>
                    </a:cubicBezTo>
                    <a:cubicBezTo>
                      <a:pt x="41" y="68"/>
                      <a:pt x="44" y="80"/>
                      <a:pt x="24" y="73"/>
                    </a:cubicBezTo>
                    <a:cubicBezTo>
                      <a:pt x="19" y="55"/>
                      <a:pt x="11" y="37"/>
                      <a:pt x="0" y="21"/>
                    </a:cubicBezTo>
                    <a:cubicBezTo>
                      <a:pt x="4" y="4"/>
                      <a:pt x="4" y="0"/>
                      <a:pt x="4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0" name="Freeform 154"/>
              <p:cNvSpPr>
                <a:spLocks/>
              </p:cNvSpPr>
              <p:nvPr/>
            </p:nvSpPr>
            <p:spPr bwMode="ltGray">
              <a:xfrm>
                <a:off x="4164" y="90"/>
                <a:ext cx="859" cy="473"/>
              </a:xfrm>
              <a:custGeom>
                <a:avLst/>
                <a:gdLst>
                  <a:gd name="T0" fmla="*/ 164 w 695"/>
                  <a:gd name="T1" fmla="*/ 0 h 376"/>
                  <a:gd name="T2" fmla="*/ 340 w 695"/>
                  <a:gd name="T3" fmla="*/ 68 h 376"/>
                  <a:gd name="T4" fmla="*/ 484 w 695"/>
                  <a:gd name="T5" fmla="*/ 132 h 376"/>
                  <a:gd name="T6" fmla="*/ 612 w 695"/>
                  <a:gd name="T7" fmla="*/ 200 h 376"/>
                  <a:gd name="T8" fmla="*/ 588 w 695"/>
                  <a:gd name="T9" fmla="*/ 208 h 376"/>
                  <a:gd name="T10" fmla="*/ 592 w 695"/>
                  <a:gd name="T11" fmla="*/ 248 h 376"/>
                  <a:gd name="T12" fmla="*/ 596 w 695"/>
                  <a:gd name="T13" fmla="*/ 268 h 376"/>
                  <a:gd name="T14" fmla="*/ 608 w 695"/>
                  <a:gd name="T15" fmla="*/ 304 h 376"/>
                  <a:gd name="T16" fmla="*/ 624 w 695"/>
                  <a:gd name="T17" fmla="*/ 328 h 376"/>
                  <a:gd name="T18" fmla="*/ 684 w 695"/>
                  <a:gd name="T19" fmla="*/ 356 h 376"/>
                  <a:gd name="T20" fmla="*/ 676 w 695"/>
                  <a:gd name="T21" fmla="*/ 376 h 376"/>
                  <a:gd name="T22" fmla="*/ 572 w 695"/>
                  <a:gd name="T23" fmla="*/ 340 h 376"/>
                  <a:gd name="T24" fmla="*/ 540 w 695"/>
                  <a:gd name="T25" fmla="*/ 332 h 376"/>
                  <a:gd name="T26" fmla="*/ 520 w 695"/>
                  <a:gd name="T27" fmla="*/ 304 h 376"/>
                  <a:gd name="T28" fmla="*/ 516 w 695"/>
                  <a:gd name="T29" fmla="*/ 316 h 376"/>
                  <a:gd name="T30" fmla="*/ 480 w 695"/>
                  <a:gd name="T31" fmla="*/ 296 h 376"/>
                  <a:gd name="T32" fmla="*/ 424 w 695"/>
                  <a:gd name="T33" fmla="*/ 264 h 376"/>
                  <a:gd name="T34" fmla="*/ 400 w 695"/>
                  <a:gd name="T35" fmla="*/ 236 h 376"/>
                  <a:gd name="T36" fmla="*/ 368 w 695"/>
                  <a:gd name="T37" fmla="*/ 224 h 376"/>
                  <a:gd name="T38" fmla="*/ 308 w 695"/>
                  <a:gd name="T39" fmla="*/ 192 h 376"/>
                  <a:gd name="T40" fmla="*/ 264 w 695"/>
                  <a:gd name="T41" fmla="*/ 168 h 376"/>
                  <a:gd name="T42" fmla="*/ 180 w 695"/>
                  <a:gd name="T43" fmla="*/ 136 h 376"/>
                  <a:gd name="T44" fmla="*/ 116 w 695"/>
                  <a:gd name="T45" fmla="*/ 132 h 376"/>
                  <a:gd name="T46" fmla="*/ 72 w 695"/>
                  <a:gd name="T47" fmla="*/ 132 h 376"/>
                  <a:gd name="T48" fmla="*/ 68 w 695"/>
                  <a:gd name="T49" fmla="*/ 120 h 376"/>
                  <a:gd name="T50" fmla="*/ 56 w 695"/>
                  <a:gd name="T51" fmla="*/ 112 h 376"/>
                  <a:gd name="T52" fmla="*/ 20 w 695"/>
                  <a:gd name="T53" fmla="*/ 100 h 376"/>
                  <a:gd name="T54" fmla="*/ 0 w 695"/>
                  <a:gd name="T55" fmla="*/ 60 h 376"/>
                  <a:gd name="T56" fmla="*/ 48 w 695"/>
                  <a:gd name="T57" fmla="*/ 40 h 376"/>
                  <a:gd name="T58" fmla="*/ 56 w 695"/>
                  <a:gd name="T59" fmla="*/ 52 h 376"/>
                  <a:gd name="T60" fmla="*/ 80 w 695"/>
                  <a:gd name="T61" fmla="*/ 44 h 376"/>
                  <a:gd name="T62" fmla="*/ 96 w 695"/>
                  <a:gd name="T63" fmla="*/ 48 h 376"/>
                  <a:gd name="T64" fmla="*/ 108 w 695"/>
                  <a:gd name="T65" fmla="*/ 52 h 376"/>
                  <a:gd name="T66" fmla="*/ 96 w 695"/>
                  <a:gd name="T67" fmla="*/ 20 h 376"/>
                  <a:gd name="T68" fmla="*/ 164 w 695"/>
                  <a:gd name="T6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95" h="376">
                    <a:moveTo>
                      <a:pt x="164" y="0"/>
                    </a:moveTo>
                    <a:lnTo>
                      <a:pt x="340" y="68"/>
                    </a:lnTo>
                    <a:lnTo>
                      <a:pt x="484" y="132"/>
                    </a:lnTo>
                    <a:cubicBezTo>
                      <a:pt x="527" y="155"/>
                      <a:pt x="573" y="171"/>
                      <a:pt x="612" y="200"/>
                    </a:cubicBezTo>
                    <a:cubicBezTo>
                      <a:pt x="619" y="205"/>
                      <a:pt x="588" y="208"/>
                      <a:pt x="588" y="208"/>
                    </a:cubicBezTo>
                    <a:cubicBezTo>
                      <a:pt x="577" y="225"/>
                      <a:pt x="568" y="240"/>
                      <a:pt x="592" y="248"/>
                    </a:cubicBezTo>
                    <a:cubicBezTo>
                      <a:pt x="616" y="240"/>
                      <a:pt x="607" y="257"/>
                      <a:pt x="596" y="268"/>
                    </a:cubicBezTo>
                    <a:cubicBezTo>
                      <a:pt x="589" y="289"/>
                      <a:pt x="590" y="276"/>
                      <a:pt x="608" y="304"/>
                    </a:cubicBezTo>
                    <a:cubicBezTo>
                      <a:pt x="613" y="312"/>
                      <a:pt x="615" y="325"/>
                      <a:pt x="624" y="328"/>
                    </a:cubicBezTo>
                    <a:cubicBezTo>
                      <a:pt x="645" y="335"/>
                      <a:pt x="665" y="343"/>
                      <a:pt x="684" y="356"/>
                    </a:cubicBezTo>
                    <a:cubicBezTo>
                      <a:pt x="686" y="363"/>
                      <a:pt x="695" y="376"/>
                      <a:pt x="676" y="376"/>
                    </a:cubicBezTo>
                    <a:cubicBezTo>
                      <a:pt x="658" y="376"/>
                      <a:pt x="591" y="347"/>
                      <a:pt x="572" y="340"/>
                    </a:cubicBezTo>
                    <a:cubicBezTo>
                      <a:pt x="562" y="336"/>
                      <a:pt x="540" y="332"/>
                      <a:pt x="540" y="332"/>
                    </a:cubicBezTo>
                    <a:cubicBezTo>
                      <a:pt x="531" y="304"/>
                      <a:pt x="540" y="311"/>
                      <a:pt x="520" y="304"/>
                    </a:cubicBezTo>
                    <a:cubicBezTo>
                      <a:pt x="519" y="308"/>
                      <a:pt x="520" y="315"/>
                      <a:pt x="516" y="316"/>
                    </a:cubicBezTo>
                    <a:cubicBezTo>
                      <a:pt x="515" y="316"/>
                      <a:pt x="486" y="300"/>
                      <a:pt x="480" y="296"/>
                    </a:cubicBezTo>
                    <a:cubicBezTo>
                      <a:pt x="467" y="277"/>
                      <a:pt x="443" y="277"/>
                      <a:pt x="424" y="264"/>
                    </a:cubicBezTo>
                    <a:cubicBezTo>
                      <a:pt x="414" y="249"/>
                      <a:pt x="406" y="253"/>
                      <a:pt x="400" y="236"/>
                    </a:cubicBezTo>
                    <a:cubicBezTo>
                      <a:pt x="408" y="212"/>
                      <a:pt x="385" y="221"/>
                      <a:pt x="368" y="224"/>
                    </a:cubicBezTo>
                    <a:cubicBezTo>
                      <a:pt x="330" y="216"/>
                      <a:pt x="355" y="200"/>
                      <a:pt x="308" y="192"/>
                    </a:cubicBezTo>
                    <a:cubicBezTo>
                      <a:pt x="282" y="201"/>
                      <a:pt x="294" y="173"/>
                      <a:pt x="264" y="168"/>
                    </a:cubicBezTo>
                    <a:cubicBezTo>
                      <a:pt x="233" y="163"/>
                      <a:pt x="206" y="153"/>
                      <a:pt x="180" y="136"/>
                    </a:cubicBezTo>
                    <a:cubicBezTo>
                      <a:pt x="157" y="141"/>
                      <a:pt x="139" y="138"/>
                      <a:pt x="116" y="132"/>
                    </a:cubicBezTo>
                    <a:cubicBezTo>
                      <a:pt x="100" y="137"/>
                      <a:pt x="93" y="141"/>
                      <a:pt x="72" y="132"/>
                    </a:cubicBezTo>
                    <a:cubicBezTo>
                      <a:pt x="68" y="130"/>
                      <a:pt x="71" y="123"/>
                      <a:pt x="68" y="120"/>
                    </a:cubicBezTo>
                    <a:cubicBezTo>
                      <a:pt x="65" y="116"/>
                      <a:pt x="60" y="115"/>
                      <a:pt x="56" y="112"/>
                    </a:cubicBezTo>
                    <a:cubicBezTo>
                      <a:pt x="38" y="118"/>
                      <a:pt x="31" y="116"/>
                      <a:pt x="20" y="100"/>
                    </a:cubicBezTo>
                    <a:cubicBezTo>
                      <a:pt x="16" y="86"/>
                      <a:pt x="0" y="60"/>
                      <a:pt x="0" y="60"/>
                    </a:cubicBezTo>
                    <a:cubicBezTo>
                      <a:pt x="7" y="38"/>
                      <a:pt x="25" y="43"/>
                      <a:pt x="48" y="40"/>
                    </a:cubicBezTo>
                    <a:cubicBezTo>
                      <a:pt x="51" y="44"/>
                      <a:pt x="51" y="51"/>
                      <a:pt x="56" y="52"/>
                    </a:cubicBezTo>
                    <a:cubicBezTo>
                      <a:pt x="64" y="53"/>
                      <a:pt x="80" y="44"/>
                      <a:pt x="80" y="44"/>
                    </a:cubicBezTo>
                    <a:cubicBezTo>
                      <a:pt x="85" y="45"/>
                      <a:pt x="91" y="46"/>
                      <a:pt x="96" y="48"/>
                    </a:cubicBezTo>
                    <a:cubicBezTo>
                      <a:pt x="100" y="49"/>
                      <a:pt x="106" y="56"/>
                      <a:pt x="108" y="52"/>
                    </a:cubicBezTo>
                    <a:cubicBezTo>
                      <a:pt x="113" y="42"/>
                      <a:pt x="101" y="27"/>
                      <a:pt x="96" y="20"/>
                    </a:cubicBezTo>
                    <a:cubicBezTo>
                      <a:pt x="110" y="11"/>
                      <a:pt x="148" y="0"/>
                      <a:pt x="16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1" name="Freeform 155"/>
              <p:cNvSpPr>
                <a:spLocks/>
              </p:cNvSpPr>
              <p:nvPr/>
            </p:nvSpPr>
            <p:spPr bwMode="ltGray">
              <a:xfrm>
                <a:off x="3917" y="138"/>
                <a:ext cx="257" cy="148"/>
              </a:xfrm>
              <a:custGeom>
                <a:avLst/>
                <a:gdLst>
                  <a:gd name="T0" fmla="*/ 16 w 208"/>
                  <a:gd name="T1" fmla="*/ 26 h 118"/>
                  <a:gd name="T2" fmla="*/ 40 w 208"/>
                  <a:gd name="T3" fmla="*/ 22 h 118"/>
                  <a:gd name="T4" fmla="*/ 64 w 208"/>
                  <a:gd name="T5" fmla="*/ 10 h 118"/>
                  <a:gd name="T6" fmla="*/ 88 w 208"/>
                  <a:gd name="T7" fmla="*/ 2 h 118"/>
                  <a:gd name="T8" fmla="*/ 152 w 208"/>
                  <a:gd name="T9" fmla="*/ 6 h 118"/>
                  <a:gd name="T10" fmla="*/ 176 w 208"/>
                  <a:gd name="T11" fmla="*/ 14 h 118"/>
                  <a:gd name="T12" fmla="*/ 184 w 208"/>
                  <a:gd name="T13" fmla="*/ 70 h 118"/>
                  <a:gd name="T14" fmla="*/ 208 w 208"/>
                  <a:gd name="T15" fmla="*/ 102 h 118"/>
                  <a:gd name="T16" fmla="*/ 196 w 208"/>
                  <a:gd name="T17" fmla="*/ 106 h 118"/>
                  <a:gd name="T18" fmla="*/ 184 w 208"/>
                  <a:gd name="T19" fmla="*/ 102 h 118"/>
                  <a:gd name="T20" fmla="*/ 180 w 208"/>
                  <a:gd name="T21" fmla="*/ 114 h 118"/>
                  <a:gd name="T22" fmla="*/ 164 w 208"/>
                  <a:gd name="T23" fmla="*/ 118 h 118"/>
                  <a:gd name="T24" fmla="*/ 144 w 208"/>
                  <a:gd name="T25" fmla="*/ 90 h 118"/>
                  <a:gd name="T26" fmla="*/ 112 w 208"/>
                  <a:gd name="T27" fmla="*/ 70 h 118"/>
                  <a:gd name="T28" fmla="*/ 72 w 208"/>
                  <a:gd name="T29" fmla="*/ 62 h 118"/>
                  <a:gd name="T30" fmla="*/ 24 w 208"/>
                  <a:gd name="T31" fmla="*/ 50 h 118"/>
                  <a:gd name="T32" fmla="*/ 0 w 208"/>
                  <a:gd name="T33" fmla="*/ 42 h 118"/>
                  <a:gd name="T34" fmla="*/ 16 w 208"/>
                  <a:gd name="T35" fmla="*/ 26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118">
                    <a:moveTo>
                      <a:pt x="16" y="26"/>
                    </a:moveTo>
                    <a:cubicBezTo>
                      <a:pt x="41" y="9"/>
                      <a:pt x="15" y="22"/>
                      <a:pt x="40" y="22"/>
                    </a:cubicBezTo>
                    <a:cubicBezTo>
                      <a:pt x="51" y="22"/>
                      <a:pt x="55" y="14"/>
                      <a:pt x="64" y="10"/>
                    </a:cubicBezTo>
                    <a:cubicBezTo>
                      <a:pt x="72" y="7"/>
                      <a:pt x="88" y="2"/>
                      <a:pt x="88" y="2"/>
                    </a:cubicBezTo>
                    <a:cubicBezTo>
                      <a:pt x="110" y="5"/>
                      <a:pt x="132" y="0"/>
                      <a:pt x="152" y="6"/>
                    </a:cubicBezTo>
                    <a:cubicBezTo>
                      <a:pt x="160" y="8"/>
                      <a:pt x="176" y="14"/>
                      <a:pt x="176" y="14"/>
                    </a:cubicBezTo>
                    <a:cubicBezTo>
                      <a:pt x="172" y="35"/>
                      <a:pt x="158" y="61"/>
                      <a:pt x="184" y="70"/>
                    </a:cubicBezTo>
                    <a:cubicBezTo>
                      <a:pt x="193" y="83"/>
                      <a:pt x="203" y="87"/>
                      <a:pt x="208" y="102"/>
                    </a:cubicBezTo>
                    <a:cubicBezTo>
                      <a:pt x="204" y="103"/>
                      <a:pt x="200" y="106"/>
                      <a:pt x="196" y="106"/>
                    </a:cubicBezTo>
                    <a:cubicBezTo>
                      <a:pt x="192" y="106"/>
                      <a:pt x="188" y="100"/>
                      <a:pt x="184" y="102"/>
                    </a:cubicBezTo>
                    <a:cubicBezTo>
                      <a:pt x="180" y="104"/>
                      <a:pt x="183" y="111"/>
                      <a:pt x="180" y="114"/>
                    </a:cubicBezTo>
                    <a:cubicBezTo>
                      <a:pt x="176" y="117"/>
                      <a:pt x="169" y="117"/>
                      <a:pt x="164" y="118"/>
                    </a:cubicBezTo>
                    <a:cubicBezTo>
                      <a:pt x="126" y="113"/>
                      <a:pt x="127" y="116"/>
                      <a:pt x="144" y="90"/>
                    </a:cubicBezTo>
                    <a:cubicBezTo>
                      <a:pt x="127" y="84"/>
                      <a:pt x="104" y="93"/>
                      <a:pt x="112" y="70"/>
                    </a:cubicBezTo>
                    <a:cubicBezTo>
                      <a:pt x="96" y="59"/>
                      <a:pt x="90" y="68"/>
                      <a:pt x="72" y="62"/>
                    </a:cubicBezTo>
                    <a:cubicBezTo>
                      <a:pt x="65" y="41"/>
                      <a:pt x="45" y="56"/>
                      <a:pt x="24" y="50"/>
                    </a:cubicBezTo>
                    <a:cubicBezTo>
                      <a:pt x="16" y="48"/>
                      <a:pt x="0" y="42"/>
                      <a:pt x="0" y="42"/>
                    </a:cubicBezTo>
                    <a:cubicBezTo>
                      <a:pt x="14" y="32"/>
                      <a:pt x="10" y="38"/>
                      <a:pt x="16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2" name="Freeform 156"/>
              <p:cNvSpPr>
                <a:spLocks/>
              </p:cNvSpPr>
              <p:nvPr/>
            </p:nvSpPr>
            <p:spPr bwMode="ltGray">
              <a:xfrm>
                <a:off x="3759" y="347"/>
                <a:ext cx="103" cy="90"/>
              </a:xfrm>
              <a:custGeom>
                <a:avLst/>
                <a:gdLst>
                  <a:gd name="T0" fmla="*/ 12 w 84"/>
                  <a:gd name="T1" fmla="*/ 8 h 72"/>
                  <a:gd name="T2" fmla="*/ 52 w 84"/>
                  <a:gd name="T3" fmla="*/ 12 h 72"/>
                  <a:gd name="T4" fmla="*/ 76 w 84"/>
                  <a:gd name="T5" fmla="*/ 28 h 72"/>
                  <a:gd name="T6" fmla="*/ 68 w 84"/>
                  <a:gd name="T7" fmla="*/ 48 h 72"/>
                  <a:gd name="T8" fmla="*/ 60 w 84"/>
                  <a:gd name="T9" fmla="*/ 72 h 72"/>
                  <a:gd name="T10" fmla="*/ 40 w 84"/>
                  <a:gd name="T11" fmla="*/ 68 h 72"/>
                  <a:gd name="T12" fmla="*/ 16 w 84"/>
                  <a:gd name="T13" fmla="*/ 52 h 72"/>
                  <a:gd name="T14" fmla="*/ 12 w 84"/>
                  <a:gd name="T15" fmla="*/ 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72">
                    <a:moveTo>
                      <a:pt x="12" y="8"/>
                    </a:moveTo>
                    <a:cubicBezTo>
                      <a:pt x="29" y="4"/>
                      <a:pt x="33" y="0"/>
                      <a:pt x="52" y="12"/>
                    </a:cubicBezTo>
                    <a:cubicBezTo>
                      <a:pt x="60" y="17"/>
                      <a:pt x="76" y="28"/>
                      <a:pt x="76" y="28"/>
                    </a:cubicBezTo>
                    <a:cubicBezTo>
                      <a:pt x="84" y="53"/>
                      <a:pt x="80" y="28"/>
                      <a:pt x="68" y="48"/>
                    </a:cubicBezTo>
                    <a:cubicBezTo>
                      <a:pt x="64" y="55"/>
                      <a:pt x="60" y="72"/>
                      <a:pt x="60" y="72"/>
                    </a:cubicBezTo>
                    <a:cubicBezTo>
                      <a:pt x="53" y="71"/>
                      <a:pt x="46" y="71"/>
                      <a:pt x="40" y="68"/>
                    </a:cubicBezTo>
                    <a:cubicBezTo>
                      <a:pt x="31" y="64"/>
                      <a:pt x="16" y="52"/>
                      <a:pt x="16" y="52"/>
                    </a:cubicBezTo>
                    <a:cubicBezTo>
                      <a:pt x="13" y="34"/>
                      <a:pt x="0" y="20"/>
                      <a:pt x="12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3" name="Freeform 157"/>
              <p:cNvSpPr>
                <a:spLocks/>
              </p:cNvSpPr>
              <p:nvPr/>
            </p:nvSpPr>
            <p:spPr bwMode="ltGray">
              <a:xfrm>
                <a:off x="3745" y="280"/>
                <a:ext cx="48" cy="62"/>
              </a:xfrm>
              <a:custGeom>
                <a:avLst/>
                <a:gdLst>
                  <a:gd name="T0" fmla="*/ 7 w 39"/>
                  <a:gd name="T1" fmla="*/ 33 h 49"/>
                  <a:gd name="T2" fmla="*/ 39 w 39"/>
                  <a:gd name="T3" fmla="*/ 21 h 49"/>
                  <a:gd name="T4" fmla="*/ 19 w 39"/>
                  <a:gd name="T5" fmla="*/ 49 h 49"/>
                  <a:gd name="T6" fmla="*/ 7 w 39"/>
                  <a:gd name="T7" fmla="*/ 45 h 49"/>
                  <a:gd name="T8" fmla="*/ 7 w 39"/>
                  <a:gd name="T9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9">
                    <a:moveTo>
                      <a:pt x="7" y="33"/>
                    </a:moveTo>
                    <a:cubicBezTo>
                      <a:pt x="34" y="6"/>
                      <a:pt x="25" y="0"/>
                      <a:pt x="39" y="21"/>
                    </a:cubicBezTo>
                    <a:cubicBezTo>
                      <a:pt x="30" y="49"/>
                      <a:pt x="39" y="42"/>
                      <a:pt x="19" y="49"/>
                    </a:cubicBezTo>
                    <a:cubicBezTo>
                      <a:pt x="15" y="48"/>
                      <a:pt x="9" y="49"/>
                      <a:pt x="7" y="45"/>
                    </a:cubicBezTo>
                    <a:cubicBezTo>
                      <a:pt x="0" y="32"/>
                      <a:pt x="19" y="33"/>
                      <a:pt x="7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4" name="Freeform 158"/>
              <p:cNvSpPr>
                <a:spLocks/>
              </p:cNvSpPr>
              <p:nvPr/>
            </p:nvSpPr>
            <p:spPr bwMode="ltGray">
              <a:xfrm>
                <a:off x="3823" y="294"/>
                <a:ext cx="120" cy="69"/>
              </a:xfrm>
              <a:custGeom>
                <a:avLst/>
                <a:gdLst>
                  <a:gd name="T0" fmla="*/ 0 w 97"/>
                  <a:gd name="T1" fmla="*/ 10 h 55"/>
                  <a:gd name="T2" fmla="*/ 32 w 97"/>
                  <a:gd name="T3" fmla="*/ 6 h 55"/>
                  <a:gd name="T4" fmla="*/ 92 w 97"/>
                  <a:gd name="T5" fmla="*/ 26 h 55"/>
                  <a:gd name="T6" fmla="*/ 60 w 97"/>
                  <a:gd name="T7" fmla="*/ 34 h 55"/>
                  <a:gd name="T8" fmla="*/ 56 w 97"/>
                  <a:gd name="T9" fmla="*/ 46 h 55"/>
                  <a:gd name="T10" fmla="*/ 44 w 97"/>
                  <a:gd name="T11" fmla="*/ 50 h 55"/>
                  <a:gd name="T12" fmla="*/ 28 w 97"/>
                  <a:gd name="T13" fmla="*/ 30 h 55"/>
                  <a:gd name="T14" fmla="*/ 0 w 97"/>
                  <a:gd name="T15" fmla="*/ 1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5">
                    <a:moveTo>
                      <a:pt x="0" y="10"/>
                    </a:moveTo>
                    <a:cubicBezTo>
                      <a:pt x="21" y="13"/>
                      <a:pt x="39" y="28"/>
                      <a:pt x="32" y="6"/>
                    </a:cubicBezTo>
                    <a:cubicBezTo>
                      <a:pt x="51" y="0"/>
                      <a:pt x="75" y="15"/>
                      <a:pt x="92" y="26"/>
                    </a:cubicBezTo>
                    <a:cubicBezTo>
                      <a:pt x="83" y="53"/>
                      <a:pt x="97" y="25"/>
                      <a:pt x="60" y="34"/>
                    </a:cubicBezTo>
                    <a:cubicBezTo>
                      <a:pt x="56" y="35"/>
                      <a:pt x="59" y="43"/>
                      <a:pt x="56" y="46"/>
                    </a:cubicBezTo>
                    <a:cubicBezTo>
                      <a:pt x="53" y="49"/>
                      <a:pt x="48" y="49"/>
                      <a:pt x="44" y="50"/>
                    </a:cubicBezTo>
                    <a:cubicBezTo>
                      <a:pt x="15" y="40"/>
                      <a:pt x="48" y="55"/>
                      <a:pt x="28" y="30"/>
                    </a:cubicBezTo>
                    <a:cubicBezTo>
                      <a:pt x="22" y="22"/>
                      <a:pt x="8" y="26"/>
                      <a:pt x="0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5" name="Freeform 159"/>
              <p:cNvSpPr>
                <a:spLocks/>
              </p:cNvSpPr>
              <p:nvPr/>
            </p:nvSpPr>
            <p:spPr bwMode="ltGray">
              <a:xfrm>
                <a:off x="3813" y="261"/>
                <a:ext cx="32" cy="37"/>
              </a:xfrm>
              <a:custGeom>
                <a:avLst/>
                <a:gdLst>
                  <a:gd name="T0" fmla="*/ 4 w 26"/>
                  <a:gd name="T1" fmla="*/ 0 h 29"/>
                  <a:gd name="T2" fmla="*/ 0 w 26"/>
                  <a:gd name="T3" fmla="*/ 20 h 29"/>
                  <a:gd name="T4" fmla="*/ 4 w 26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9">
                    <a:moveTo>
                      <a:pt x="4" y="0"/>
                    </a:moveTo>
                    <a:cubicBezTo>
                      <a:pt x="25" y="7"/>
                      <a:pt x="26" y="29"/>
                      <a:pt x="0" y="20"/>
                    </a:cubicBezTo>
                    <a:cubicBezTo>
                      <a:pt x="5" y="5"/>
                      <a:pt x="4" y="12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6" name="Freeform 160"/>
              <p:cNvSpPr>
                <a:spLocks/>
              </p:cNvSpPr>
              <p:nvPr/>
            </p:nvSpPr>
            <p:spPr bwMode="ltGray">
              <a:xfrm>
                <a:off x="3892" y="183"/>
                <a:ext cx="119" cy="100"/>
              </a:xfrm>
              <a:custGeom>
                <a:avLst/>
                <a:gdLst>
                  <a:gd name="T0" fmla="*/ 20 w 96"/>
                  <a:gd name="T1" fmla="*/ 30 h 79"/>
                  <a:gd name="T2" fmla="*/ 48 w 96"/>
                  <a:gd name="T3" fmla="*/ 22 h 79"/>
                  <a:gd name="T4" fmla="*/ 96 w 96"/>
                  <a:gd name="T5" fmla="*/ 42 h 79"/>
                  <a:gd name="T6" fmla="*/ 44 w 96"/>
                  <a:gd name="T7" fmla="*/ 58 h 79"/>
                  <a:gd name="T8" fmla="*/ 40 w 96"/>
                  <a:gd name="T9" fmla="*/ 46 h 79"/>
                  <a:gd name="T10" fmla="*/ 20 w 96"/>
                  <a:gd name="T11" fmla="*/ 3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79">
                    <a:moveTo>
                      <a:pt x="20" y="30"/>
                    </a:moveTo>
                    <a:cubicBezTo>
                      <a:pt x="0" y="0"/>
                      <a:pt x="35" y="18"/>
                      <a:pt x="48" y="22"/>
                    </a:cubicBezTo>
                    <a:cubicBezTo>
                      <a:pt x="65" y="28"/>
                      <a:pt x="79" y="36"/>
                      <a:pt x="96" y="42"/>
                    </a:cubicBezTo>
                    <a:cubicBezTo>
                      <a:pt x="87" y="79"/>
                      <a:pt x="74" y="48"/>
                      <a:pt x="44" y="58"/>
                    </a:cubicBezTo>
                    <a:cubicBezTo>
                      <a:pt x="43" y="54"/>
                      <a:pt x="43" y="48"/>
                      <a:pt x="40" y="46"/>
                    </a:cubicBezTo>
                    <a:cubicBezTo>
                      <a:pt x="17" y="30"/>
                      <a:pt x="11" y="48"/>
                      <a:pt x="20" y="3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7" name="Freeform 161"/>
              <p:cNvSpPr>
                <a:spLocks/>
              </p:cNvSpPr>
              <p:nvPr/>
            </p:nvSpPr>
            <p:spPr bwMode="ltGray">
              <a:xfrm>
                <a:off x="3959" y="280"/>
                <a:ext cx="88" cy="58"/>
              </a:xfrm>
              <a:custGeom>
                <a:avLst/>
                <a:gdLst>
                  <a:gd name="T0" fmla="*/ 10 w 71"/>
                  <a:gd name="T1" fmla="*/ 5 h 46"/>
                  <a:gd name="T2" fmla="*/ 22 w 71"/>
                  <a:gd name="T3" fmla="*/ 1 h 46"/>
                  <a:gd name="T4" fmla="*/ 46 w 71"/>
                  <a:gd name="T5" fmla="*/ 17 h 46"/>
                  <a:gd name="T6" fmla="*/ 46 w 71"/>
                  <a:gd name="T7" fmla="*/ 45 h 46"/>
                  <a:gd name="T8" fmla="*/ 6 w 71"/>
                  <a:gd name="T9" fmla="*/ 33 h 46"/>
                  <a:gd name="T10" fmla="*/ 10 w 71"/>
                  <a:gd name="T11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46">
                    <a:moveTo>
                      <a:pt x="10" y="5"/>
                    </a:moveTo>
                    <a:cubicBezTo>
                      <a:pt x="14" y="4"/>
                      <a:pt x="18" y="0"/>
                      <a:pt x="22" y="1"/>
                    </a:cubicBezTo>
                    <a:cubicBezTo>
                      <a:pt x="31" y="4"/>
                      <a:pt x="46" y="17"/>
                      <a:pt x="46" y="17"/>
                    </a:cubicBezTo>
                    <a:cubicBezTo>
                      <a:pt x="65" y="46"/>
                      <a:pt x="71" y="39"/>
                      <a:pt x="46" y="45"/>
                    </a:cubicBezTo>
                    <a:cubicBezTo>
                      <a:pt x="32" y="42"/>
                      <a:pt x="6" y="33"/>
                      <a:pt x="6" y="33"/>
                    </a:cubicBezTo>
                    <a:cubicBezTo>
                      <a:pt x="2" y="21"/>
                      <a:pt x="0" y="15"/>
                      <a:pt x="10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8" name="Freeform 162"/>
              <p:cNvSpPr>
                <a:spLocks/>
              </p:cNvSpPr>
              <p:nvPr/>
            </p:nvSpPr>
            <p:spPr bwMode="ltGray">
              <a:xfrm>
                <a:off x="4016" y="344"/>
                <a:ext cx="105" cy="77"/>
              </a:xfrm>
              <a:custGeom>
                <a:avLst/>
                <a:gdLst>
                  <a:gd name="T0" fmla="*/ 4 w 85"/>
                  <a:gd name="T1" fmla="*/ 2 h 61"/>
                  <a:gd name="T2" fmla="*/ 64 w 85"/>
                  <a:gd name="T3" fmla="*/ 30 h 61"/>
                  <a:gd name="T4" fmla="*/ 24 w 85"/>
                  <a:gd name="T5" fmla="*/ 34 h 61"/>
                  <a:gd name="T6" fmla="*/ 0 w 85"/>
                  <a:gd name="T7" fmla="*/ 14 h 61"/>
                  <a:gd name="T8" fmla="*/ 8 w 85"/>
                  <a:gd name="T9" fmla="*/ 2 h 61"/>
                  <a:gd name="T10" fmla="*/ 20 w 85"/>
                  <a:gd name="T11" fmla="*/ 6 h 61"/>
                  <a:gd name="T12" fmla="*/ 4 w 85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61">
                    <a:moveTo>
                      <a:pt x="4" y="2"/>
                    </a:moveTo>
                    <a:cubicBezTo>
                      <a:pt x="34" y="7"/>
                      <a:pt x="40" y="14"/>
                      <a:pt x="64" y="30"/>
                    </a:cubicBezTo>
                    <a:cubicBezTo>
                      <a:pt x="85" y="61"/>
                      <a:pt x="36" y="42"/>
                      <a:pt x="24" y="34"/>
                    </a:cubicBezTo>
                    <a:cubicBezTo>
                      <a:pt x="7" y="23"/>
                      <a:pt x="15" y="29"/>
                      <a:pt x="0" y="14"/>
                    </a:cubicBezTo>
                    <a:cubicBezTo>
                      <a:pt x="3" y="10"/>
                      <a:pt x="4" y="4"/>
                      <a:pt x="8" y="2"/>
                    </a:cubicBezTo>
                    <a:cubicBezTo>
                      <a:pt x="12" y="0"/>
                      <a:pt x="24" y="6"/>
                      <a:pt x="20" y="6"/>
                    </a:cubicBezTo>
                    <a:cubicBezTo>
                      <a:pt x="15" y="6"/>
                      <a:pt x="9" y="3"/>
                      <a:pt x="4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79" name="Freeform 163"/>
              <p:cNvSpPr>
                <a:spLocks/>
              </p:cNvSpPr>
              <p:nvPr/>
            </p:nvSpPr>
            <p:spPr bwMode="ltGray">
              <a:xfrm>
                <a:off x="4084" y="344"/>
                <a:ext cx="95" cy="58"/>
              </a:xfrm>
              <a:custGeom>
                <a:avLst/>
                <a:gdLst>
                  <a:gd name="T0" fmla="*/ 21 w 77"/>
                  <a:gd name="T1" fmla="*/ 6 h 46"/>
                  <a:gd name="T2" fmla="*/ 53 w 77"/>
                  <a:gd name="T3" fmla="*/ 14 h 46"/>
                  <a:gd name="T4" fmla="*/ 77 w 77"/>
                  <a:gd name="T5" fmla="*/ 22 h 46"/>
                  <a:gd name="T6" fmla="*/ 41 w 77"/>
                  <a:gd name="T7" fmla="*/ 38 h 46"/>
                  <a:gd name="T8" fmla="*/ 21 w 77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46">
                    <a:moveTo>
                      <a:pt x="21" y="6"/>
                    </a:moveTo>
                    <a:cubicBezTo>
                      <a:pt x="57" y="18"/>
                      <a:pt x="0" y="0"/>
                      <a:pt x="53" y="14"/>
                    </a:cubicBezTo>
                    <a:cubicBezTo>
                      <a:pt x="61" y="16"/>
                      <a:pt x="77" y="22"/>
                      <a:pt x="77" y="22"/>
                    </a:cubicBezTo>
                    <a:cubicBezTo>
                      <a:pt x="71" y="46"/>
                      <a:pt x="65" y="43"/>
                      <a:pt x="41" y="38"/>
                    </a:cubicBezTo>
                    <a:cubicBezTo>
                      <a:pt x="3" y="12"/>
                      <a:pt x="21" y="34"/>
                      <a:pt x="21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0" name="Freeform 164"/>
              <p:cNvSpPr>
                <a:spLocks/>
              </p:cNvSpPr>
              <p:nvPr/>
            </p:nvSpPr>
            <p:spPr bwMode="ltGray">
              <a:xfrm>
                <a:off x="4070" y="291"/>
                <a:ext cx="174" cy="47"/>
              </a:xfrm>
              <a:custGeom>
                <a:avLst/>
                <a:gdLst>
                  <a:gd name="T0" fmla="*/ 32 w 141"/>
                  <a:gd name="T1" fmla="*/ 16 h 37"/>
                  <a:gd name="T2" fmla="*/ 56 w 141"/>
                  <a:gd name="T3" fmla="*/ 16 h 37"/>
                  <a:gd name="T4" fmla="*/ 100 w 141"/>
                  <a:gd name="T5" fmla="*/ 0 h 37"/>
                  <a:gd name="T6" fmla="*/ 124 w 141"/>
                  <a:gd name="T7" fmla="*/ 4 h 37"/>
                  <a:gd name="T8" fmla="*/ 112 w 141"/>
                  <a:gd name="T9" fmla="*/ 32 h 37"/>
                  <a:gd name="T10" fmla="*/ 96 w 141"/>
                  <a:gd name="T11" fmla="*/ 28 h 37"/>
                  <a:gd name="T12" fmla="*/ 72 w 141"/>
                  <a:gd name="T13" fmla="*/ 36 h 37"/>
                  <a:gd name="T14" fmla="*/ 32 w 141"/>
                  <a:gd name="T15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1" h="37">
                    <a:moveTo>
                      <a:pt x="32" y="16"/>
                    </a:moveTo>
                    <a:cubicBezTo>
                      <a:pt x="64" y="5"/>
                      <a:pt x="24" y="16"/>
                      <a:pt x="56" y="16"/>
                    </a:cubicBezTo>
                    <a:cubicBezTo>
                      <a:pt x="72" y="16"/>
                      <a:pt x="87" y="9"/>
                      <a:pt x="100" y="0"/>
                    </a:cubicBezTo>
                    <a:cubicBezTo>
                      <a:pt x="108" y="1"/>
                      <a:pt x="117" y="0"/>
                      <a:pt x="124" y="4"/>
                    </a:cubicBezTo>
                    <a:cubicBezTo>
                      <a:pt x="141" y="14"/>
                      <a:pt x="119" y="30"/>
                      <a:pt x="112" y="32"/>
                    </a:cubicBezTo>
                    <a:cubicBezTo>
                      <a:pt x="107" y="31"/>
                      <a:pt x="101" y="27"/>
                      <a:pt x="96" y="28"/>
                    </a:cubicBezTo>
                    <a:cubicBezTo>
                      <a:pt x="88" y="29"/>
                      <a:pt x="72" y="36"/>
                      <a:pt x="72" y="36"/>
                    </a:cubicBezTo>
                    <a:cubicBezTo>
                      <a:pt x="63" y="35"/>
                      <a:pt x="0" y="37"/>
                      <a:pt x="32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1" name="Freeform 165"/>
              <p:cNvSpPr>
                <a:spLocks/>
              </p:cNvSpPr>
              <p:nvPr/>
            </p:nvSpPr>
            <p:spPr bwMode="ltGray">
              <a:xfrm>
                <a:off x="4195" y="322"/>
                <a:ext cx="539" cy="269"/>
              </a:xfrm>
              <a:custGeom>
                <a:avLst/>
                <a:gdLst>
                  <a:gd name="T0" fmla="*/ 47 w 436"/>
                  <a:gd name="T1" fmla="*/ 64 h 214"/>
                  <a:gd name="T2" fmla="*/ 7 w 436"/>
                  <a:gd name="T3" fmla="*/ 32 h 214"/>
                  <a:gd name="T4" fmla="*/ 27 w 436"/>
                  <a:gd name="T5" fmla="*/ 20 h 214"/>
                  <a:gd name="T6" fmla="*/ 67 w 436"/>
                  <a:gd name="T7" fmla="*/ 32 h 214"/>
                  <a:gd name="T8" fmla="*/ 135 w 436"/>
                  <a:gd name="T9" fmla="*/ 40 h 214"/>
                  <a:gd name="T10" fmla="*/ 159 w 436"/>
                  <a:gd name="T11" fmla="*/ 48 h 214"/>
                  <a:gd name="T12" fmla="*/ 207 w 436"/>
                  <a:gd name="T13" fmla="*/ 56 h 214"/>
                  <a:gd name="T14" fmla="*/ 303 w 436"/>
                  <a:gd name="T15" fmla="*/ 92 h 214"/>
                  <a:gd name="T16" fmla="*/ 327 w 436"/>
                  <a:gd name="T17" fmla="*/ 84 h 214"/>
                  <a:gd name="T18" fmla="*/ 359 w 436"/>
                  <a:gd name="T19" fmla="*/ 92 h 214"/>
                  <a:gd name="T20" fmla="*/ 347 w 436"/>
                  <a:gd name="T21" fmla="*/ 124 h 214"/>
                  <a:gd name="T22" fmla="*/ 311 w 436"/>
                  <a:gd name="T23" fmla="*/ 108 h 214"/>
                  <a:gd name="T24" fmla="*/ 291 w 436"/>
                  <a:gd name="T25" fmla="*/ 112 h 214"/>
                  <a:gd name="T26" fmla="*/ 303 w 436"/>
                  <a:gd name="T27" fmla="*/ 116 h 214"/>
                  <a:gd name="T28" fmla="*/ 355 w 436"/>
                  <a:gd name="T29" fmla="*/ 140 h 214"/>
                  <a:gd name="T30" fmla="*/ 403 w 436"/>
                  <a:gd name="T31" fmla="*/ 164 h 214"/>
                  <a:gd name="T32" fmla="*/ 359 w 436"/>
                  <a:gd name="T33" fmla="*/ 188 h 214"/>
                  <a:gd name="T34" fmla="*/ 311 w 436"/>
                  <a:gd name="T35" fmla="*/ 160 h 214"/>
                  <a:gd name="T36" fmla="*/ 255 w 436"/>
                  <a:gd name="T37" fmla="*/ 172 h 214"/>
                  <a:gd name="T38" fmla="*/ 259 w 436"/>
                  <a:gd name="T39" fmla="*/ 148 h 214"/>
                  <a:gd name="T40" fmla="*/ 271 w 436"/>
                  <a:gd name="T41" fmla="*/ 140 h 214"/>
                  <a:gd name="T42" fmla="*/ 235 w 436"/>
                  <a:gd name="T43" fmla="*/ 132 h 214"/>
                  <a:gd name="T44" fmla="*/ 247 w 436"/>
                  <a:gd name="T45" fmla="*/ 124 h 214"/>
                  <a:gd name="T46" fmla="*/ 259 w 436"/>
                  <a:gd name="T47" fmla="*/ 120 h 214"/>
                  <a:gd name="T48" fmla="*/ 231 w 436"/>
                  <a:gd name="T49" fmla="*/ 104 h 214"/>
                  <a:gd name="T50" fmla="*/ 131 w 436"/>
                  <a:gd name="T51" fmla="*/ 64 h 214"/>
                  <a:gd name="T52" fmla="*/ 119 w 436"/>
                  <a:gd name="T53" fmla="*/ 68 h 214"/>
                  <a:gd name="T54" fmla="*/ 107 w 436"/>
                  <a:gd name="T55" fmla="*/ 64 h 214"/>
                  <a:gd name="T56" fmla="*/ 67 w 436"/>
                  <a:gd name="T57" fmla="*/ 76 h 214"/>
                  <a:gd name="T58" fmla="*/ 47 w 436"/>
                  <a:gd name="T59" fmla="*/ 6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6" h="214">
                    <a:moveTo>
                      <a:pt x="47" y="64"/>
                    </a:moveTo>
                    <a:cubicBezTo>
                      <a:pt x="40" y="44"/>
                      <a:pt x="24" y="43"/>
                      <a:pt x="7" y="32"/>
                    </a:cubicBezTo>
                    <a:cubicBezTo>
                      <a:pt x="0" y="12"/>
                      <a:pt x="12" y="15"/>
                      <a:pt x="27" y="20"/>
                    </a:cubicBezTo>
                    <a:cubicBezTo>
                      <a:pt x="56" y="0"/>
                      <a:pt x="44" y="24"/>
                      <a:pt x="67" y="32"/>
                    </a:cubicBezTo>
                    <a:cubicBezTo>
                      <a:pt x="91" y="24"/>
                      <a:pt x="112" y="32"/>
                      <a:pt x="135" y="40"/>
                    </a:cubicBezTo>
                    <a:cubicBezTo>
                      <a:pt x="143" y="43"/>
                      <a:pt x="159" y="48"/>
                      <a:pt x="159" y="48"/>
                    </a:cubicBezTo>
                    <a:cubicBezTo>
                      <a:pt x="178" y="42"/>
                      <a:pt x="191" y="45"/>
                      <a:pt x="207" y="56"/>
                    </a:cubicBezTo>
                    <a:cubicBezTo>
                      <a:pt x="225" y="84"/>
                      <a:pt x="273" y="82"/>
                      <a:pt x="303" y="92"/>
                    </a:cubicBezTo>
                    <a:cubicBezTo>
                      <a:pt x="311" y="89"/>
                      <a:pt x="319" y="87"/>
                      <a:pt x="327" y="84"/>
                    </a:cubicBezTo>
                    <a:cubicBezTo>
                      <a:pt x="337" y="81"/>
                      <a:pt x="359" y="92"/>
                      <a:pt x="359" y="92"/>
                    </a:cubicBezTo>
                    <a:cubicBezTo>
                      <a:pt x="365" y="110"/>
                      <a:pt x="362" y="114"/>
                      <a:pt x="347" y="124"/>
                    </a:cubicBezTo>
                    <a:cubicBezTo>
                      <a:pt x="334" y="120"/>
                      <a:pt x="324" y="112"/>
                      <a:pt x="311" y="108"/>
                    </a:cubicBezTo>
                    <a:cubicBezTo>
                      <a:pt x="304" y="109"/>
                      <a:pt x="296" y="107"/>
                      <a:pt x="291" y="112"/>
                    </a:cubicBezTo>
                    <a:cubicBezTo>
                      <a:pt x="288" y="115"/>
                      <a:pt x="299" y="114"/>
                      <a:pt x="303" y="116"/>
                    </a:cubicBezTo>
                    <a:cubicBezTo>
                      <a:pt x="327" y="129"/>
                      <a:pt x="330" y="134"/>
                      <a:pt x="355" y="140"/>
                    </a:cubicBezTo>
                    <a:cubicBezTo>
                      <a:pt x="370" y="150"/>
                      <a:pt x="388" y="154"/>
                      <a:pt x="403" y="164"/>
                    </a:cubicBezTo>
                    <a:cubicBezTo>
                      <a:pt x="436" y="214"/>
                      <a:pt x="380" y="191"/>
                      <a:pt x="359" y="188"/>
                    </a:cubicBezTo>
                    <a:cubicBezTo>
                      <a:pt x="346" y="175"/>
                      <a:pt x="329" y="166"/>
                      <a:pt x="311" y="160"/>
                    </a:cubicBezTo>
                    <a:cubicBezTo>
                      <a:pt x="292" y="163"/>
                      <a:pt x="273" y="166"/>
                      <a:pt x="255" y="172"/>
                    </a:cubicBezTo>
                    <a:cubicBezTo>
                      <a:pt x="233" y="165"/>
                      <a:pt x="245" y="155"/>
                      <a:pt x="259" y="148"/>
                    </a:cubicBezTo>
                    <a:cubicBezTo>
                      <a:pt x="263" y="146"/>
                      <a:pt x="267" y="143"/>
                      <a:pt x="271" y="140"/>
                    </a:cubicBezTo>
                    <a:cubicBezTo>
                      <a:pt x="255" y="129"/>
                      <a:pt x="252" y="138"/>
                      <a:pt x="235" y="132"/>
                    </a:cubicBezTo>
                    <a:cubicBezTo>
                      <a:pt x="239" y="129"/>
                      <a:pt x="243" y="126"/>
                      <a:pt x="247" y="124"/>
                    </a:cubicBezTo>
                    <a:cubicBezTo>
                      <a:pt x="251" y="122"/>
                      <a:pt x="258" y="124"/>
                      <a:pt x="259" y="120"/>
                    </a:cubicBezTo>
                    <a:cubicBezTo>
                      <a:pt x="263" y="105"/>
                      <a:pt x="234" y="105"/>
                      <a:pt x="231" y="104"/>
                    </a:cubicBezTo>
                    <a:cubicBezTo>
                      <a:pt x="196" y="95"/>
                      <a:pt x="165" y="75"/>
                      <a:pt x="131" y="64"/>
                    </a:cubicBezTo>
                    <a:cubicBezTo>
                      <a:pt x="127" y="65"/>
                      <a:pt x="123" y="68"/>
                      <a:pt x="119" y="68"/>
                    </a:cubicBezTo>
                    <a:cubicBezTo>
                      <a:pt x="115" y="68"/>
                      <a:pt x="111" y="64"/>
                      <a:pt x="107" y="64"/>
                    </a:cubicBezTo>
                    <a:cubicBezTo>
                      <a:pt x="93" y="66"/>
                      <a:pt x="81" y="73"/>
                      <a:pt x="67" y="76"/>
                    </a:cubicBezTo>
                    <a:cubicBezTo>
                      <a:pt x="51" y="71"/>
                      <a:pt x="58" y="75"/>
                      <a:pt x="47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2" name="Freeform 166"/>
              <p:cNvSpPr>
                <a:spLocks/>
              </p:cNvSpPr>
              <p:nvPr/>
            </p:nvSpPr>
            <p:spPr bwMode="ltGray">
              <a:xfrm>
                <a:off x="4409" y="429"/>
                <a:ext cx="53" cy="49"/>
              </a:xfrm>
              <a:custGeom>
                <a:avLst/>
                <a:gdLst>
                  <a:gd name="T0" fmla="*/ 18 w 43"/>
                  <a:gd name="T1" fmla="*/ 27 h 39"/>
                  <a:gd name="T2" fmla="*/ 34 w 43"/>
                  <a:gd name="T3" fmla="*/ 19 h 39"/>
                  <a:gd name="T4" fmla="*/ 42 w 43"/>
                  <a:gd name="T5" fmla="*/ 31 h 39"/>
                  <a:gd name="T6" fmla="*/ 18 w 43"/>
                  <a:gd name="T7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9">
                    <a:moveTo>
                      <a:pt x="18" y="27"/>
                    </a:moveTo>
                    <a:cubicBezTo>
                      <a:pt x="0" y="0"/>
                      <a:pt x="22" y="11"/>
                      <a:pt x="34" y="19"/>
                    </a:cubicBezTo>
                    <a:cubicBezTo>
                      <a:pt x="37" y="23"/>
                      <a:pt x="43" y="26"/>
                      <a:pt x="42" y="31"/>
                    </a:cubicBezTo>
                    <a:cubicBezTo>
                      <a:pt x="40" y="39"/>
                      <a:pt x="18" y="27"/>
                      <a:pt x="18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3" name="Freeform 167"/>
              <p:cNvSpPr>
                <a:spLocks/>
              </p:cNvSpPr>
              <p:nvPr/>
            </p:nvSpPr>
            <p:spPr bwMode="ltGray">
              <a:xfrm>
                <a:off x="4391" y="508"/>
                <a:ext cx="81" cy="55"/>
              </a:xfrm>
              <a:custGeom>
                <a:avLst/>
                <a:gdLst>
                  <a:gd name="T0" fmla="*/ 16 w 65"/>
                  <a:gd name="T1" fmla="*/ 12 h 44"/>
                  <a:gd name="T2" fmla="*/ 56 w 65"/>
                  <a:gd name="T3" fmla="*/ 16 h 44"/>
                  <a:gd name="T4" fmla="*/ 64 w 65"/>
                  <a:gd name="T5" fmla="*/ 28 h 44"/>
                  <a:gd name="T6" fmla="*/ 28 w 65"/>
                  <a:gd name="T7" fmla="*/ 44 h 44"/>
                  <a:gd name="T8" fmla="*/ 0 w 65"/>
                  <a:gd name="T9" fmla="*/ 12 h 44"/>
                  <a:gd name="T10" fmla="*/ 16 w 65"/>
                  <a:gd name="T11" fmla="*/ 1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16" y="12"/>
                    </a:moveTo>
                    <a:cubicBezTo>
                      <a:pt x="31" y="17"/>
                      <a:pt x="41" y="11"/>
                      <a:pt x="56" y="16"/>
                    </a:cubicBezTo>
                    <a:cubicBezTo>
                      <a:pt x="59" y="20"/>
                      <a:pt x="65" y="23"/>
                      <a:pt x="64" y="28"/>
                    </a:cubicBezTo>
                    <a:cubicBezTo>
                      <a:pt x="61" y="41"/>
                      <a:pt x="28" y="44"/>
                      <a:pt x="28" y="44"/>
                    </a:cubicBezTo>
                    <a:cubicBezTo>
                      <a:pt x="19" y="31"/>
                      <a:pt x="9" y="25"/>
                      <a:pt x="0" y="12"/>
                    </a:cubicBezTo>
                    <a:cubicBezTo>
                      <a:pt x="14" y="2"/>
                      <a:pt x="10" y="0"/>
                      <a:pt x="16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4" name="Freeform 168"/>
              <p:cNvSpPr>
                <a:spLocks/>
              </p:cNvSpPr>
              <p:nvPr/>
            </p:nvSpPr>
            <p:spPr bwMode="ltGray">
              <a:xfrm>
                <a:off x="4476" y="568"/>
                <a:ext cx="23" cy="29"/>
              </a:xfrm>
              <a:custGeom>
                <a:avLst/>
                <a:gdLst>
                  <a:gd name="T0" fmla="*/ 4 w 19"/>
                  <a:gd name="T1" fmla="*/ 8 h 23"/>
                  <a:gd name="T2" fmla="*/ 16 w 19"/>
                  <a:gd name="T3" fmla="*/ 4 h 23"/>
                  <a:gd name="T4" fmla="*/ 12 w 19"/>
                  <a:gd name="T5" fmla="*/ 20 h 23"/>
                  <a:gd name="T6" fmla="*/ 0 w 19"/>
                  <a:gd name="T7" fmla="*/ 16 h 23"/>
                  <a:gd name="T8" fmla="*/ 4 w 19"/>
                  <a:gd name="T9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3">
                    <a:moveTo>
                      <a:pt x="4" y="8"/>
                    </a:moveTo>
                    <a:cubicBezTo>
                      <a:pt x="8" y="7"/>
                      <a:pt x="14" y="0"/>
                      <a:pt x="16" y="4"/>
                    </a:cubicBezTo>
                    <a:cubicBezTo>
                      <a:pt x="19" y="9"/>
                      <a:pt x="16" y="17"/>
                      <a:pt x="12" y="20"/>
                    </a:cubicBezTo>
                    <a:cubicBezTo>
                      <a:pt x="9" y="23"/>
                      <a:pt x="4" y="17"/>
                      <a:pt x="0" y="16"/>
                    </a:cubicBezTo>
                    <a:cubicBezTo>
                      <a:pt x="4" y="3"/>
                      <a:pt x="4" y="0"/>
                      <a:pt x="4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5" name="Freeform 169"/>
              <p:cNvSpPr>
                <a:spLocks/>
              </p:cNvSpPr>
              <p:nvPr/>
            </p:nvSpPr>
            <p:spPr bwMode="ltGray">
              <a:xfrm>
                <a:off x="3872" y="377"/>
                <a:ext cx="238" cy="107"/>
              </a:xfrm>
              <a:custGeom>
                <a:avLst/>
                <a:gdLst>
                  <a:gd name="T0" fmla="*/ 8 w 192"/>
                  <a:gd name="T1" fmla="*/ 0 h 85"/>
                  <a:gd name="T2" fmla="*/ 68 w 192"/>
                  <a:gd name="T3" fmla="*/ 16 h 85"/>
                  <a:gd name="T4" fmla="*/ 80 w 192"/>
                  <a:gd name="T5" fmla="*/ 12 h 85"/>
                  <a:gd name="T6" fmla="*/ 88 w 192"/>
                  <a:gd name="T7" fmla="*/ 0 h 85"/>
                  <a:gd name="T8" fmla="*/ 124 w 192"/>
                  <a:gd name="T9" fmla="*/ 20 h 85"/>
                  <a:gd name="T10" fmla="*/ 136 w 192"/>
                  <a:gd name="T11" fmla="*/ 32 h 85"/>
                  <a:gd name="T12" fmla="*/ 160 w 192"/>
                  <a:gd name="T13" fmla="*/ 40 h 85"/>
                  <a:gd name="T14" fmla="*/ 192 w 192"/>
                  <a:gd name="T15" fmla="*/ 52 h 85"/>
                  <a:gd name="T16" fmla="*/ 176 w 192"/>
                  <a:gd name="T17" fmla="*/ 76 h 85"/>
                  <a:gd name="T18" fmla="*/ 152 w 192"/>
                  <a:gd name="T19" fmla="*/ 60 h 85"/>
                  <a:gd name="T20" fmla="*/ 112 w 192"/>
                  <a:gd name="T21" fmla="*/ 76 h 85"/>
                  <a:gd name="T22" fmla="*/ 100 w 192"/>
                  <a:gd name="T23" fmla="*/ 84 h 85"/>
                  <a:gd name="T24" fmla="*/ 76 w 192"/>
                  <a:gd name="T25" fmla="*/ 68 h 85"/>
                  <a:gd name="T26" fmla="*/ 72 w 192"/>
                  <a:gd name="T27" fmla="*/ 36 h 85"/>
                  <a:gd name="T28" fmla="*/ 32 w 192"/>
                  <a:gd name="T29" fmla="*/ 52 h 85"/>
                  <a:gd name="T30" fmla="*/ 0 w 192"/>
                  <a:gd name="T31" fmla="*/ 32 h 85"/>
                  <a:gd name="T32" fmla="*/ 8 w 192"/>
                  <a:gd name="T33" fmla="*/ 8 h 85"/>
                  <a:gd name="T34" fmla="*/ 20 w 192"/>
                  <a:gd name="T35" fmla="*/ 4 h 85"/>
                  <a:gd name="T36" fmla="*/ 8 w 192"/>
                  <a:gd name="T3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2" h="85">
                    <a:moveTo>
                      <a:pt x="8" y="0"/>
                    </a:moveTo>
                    <a:cubicBezTo>
                      <a:pt x="28" y="7"/>
                      <a:pt x="48" y="9"/>
                      <a:pt x="68" y="16"/>
                    </a:cubicBezTo>
                    <a:cubicBezTo>
                      <a:pt x="72" y="15"/>
                      <a:pt x="77" y="15"/>
                      <a:pt x="80" y="12"/>
                    </a:cubicBezTo>
                    <a:cubicBezTo>
                      <a:pt x="84" y="9"/>
                      <a:pt x="83" y="1"/>
                      <a:pt x="88" y="0"/>
                    </a:cubicBezTo>
                    <a:cubicBezTo>
                      <a:pt x="89" y="0"/>
                      <a:pt x="119" y="16"/>
                      <a:pt x="124" y="20"/>
                    </a:cubicBezTo>
                    <a:cubicBezTo>
                      <a:pt x="128" y="24"/>
                      <a:pt x="131" y="29"/>
                      <a:pt x="136" y="32"/>
                    </a:cubicBezTo>
                    <a:cubicBezTo>
                      <a:pt x="143" y="36"/>
                      <a:pt x="160" y="40"/>
                      <a:pt x="160" y="40"/>
                    </a:cubicBezTo>
                    <a:cubicBezTo>
                      <a:pt x="178" y="34"/>
                      <a:pt x="182" y="37"/>
                      <a:pt x="192" y="52"/>
                    </a:cubicBezTo>
                    <a:cubicBezTo>
                      <a:pt x="191" y="58"/>
                      <a:pt x="192" y="81"/>
                      <a:pt x="176" y="76"/>
                    </a:cubicBezTo>
                    <a:cubicBezTo>
                      <a:pt x="167" y="73"/>
                      <a:pt x="152" y="60"/>
                      <a:pt x="152" y="60"/>
                    </a:cubicBezTo>
                    <a:cubicBezTo>
                      <a:pt x="138" y="69"/>
                      <a:pt x="128" y="72"/>
                      <a:pt x="112" y="76"/>
                    </a:cubicBezTo>
                    <a:cubicBezTo>
                      <a:pt x="108" y="79"/>
                      <a:pt x="105" y="85"/>
                      <a:pt x="100" y="84"/>
                    </a:cubicBezTo>
                    <a:cubicBezTo>
                      <a:pt x="91" y="82"/>
                      <a:pt x="76" y="68"/>
                      <a:pt x="76" y="68"/>
                    </a:cubicBezTo>
                    <a:cubicBezTo>
                      <a:pt x="86" y="39"/>
                      <a:pt x="91" y="49"/>
                      <a:pt x="72" y="36"/>
                    </a:cubicBezTo>
                    <a:cubicBezTo>
                      <a:pt x="57" y="40"/>
                      <a:pt x="47" y="47"/>
                      <a:pt x="32" y="52"/>
                    </a:cubicBezTo>
                    <a:cubicBezTo>
                      <a:pt x="4" y="45"/>
                      <a:pt x="24" y="40"/>
                      <a:pt x="0" y="32"/>
                    </a:cubicBezTo>
                    <a:cubicBezTo>
                      <a:pt x="3" y="24"/>
                      <a:pt x="5" y="16"/>
                      <a:pt x="8" y="8"/>
                    </a:cubicBezTo>
                    <a:cubicBezTo>
                      <a:pt x="9" y="4"/>
                      <a:pt x="20" y="8"/>
                      <a:pt x="20" y="4"/>
                    </a:cubicBezTo>
                    <a:cubicBezTo>
                      <a:pt x="20" y="0"/>
                      <a:pt x="12" y="1"/>
                      <a:pt x="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6" name="Freeform 170"/>
              <p:cNvSpPr>
                <a:spLocks/>
              </p:cNvSpPr>
              <p:nvPr/>
            </p:nvSpPr>
            <p:spPr bwMode="ltGray">
              <a:xfrm>
                <a:off x="3341" y="415"/>
                <a:ext cx="1895" cy="634"/>
              </a:xfrm>
              <a:custGeom>
                <a:avLst/>
                <a:gdLst>
                  <a:gd name="T0" fmla="*/ 298 w 1533"/>
                  <a:gd name="T1" fmla="*/ 82 h 504"/>
                  <a:gd name="T2" fmla="*/ 338 w 1533"/>
                  <a:gd name="T3" fmla="*/ 70 h 504"/>
                  <a:gd name="T4" fmla="*/ 382 w 1533"/>
                  <a:gd name="T5" fmla="*/ 42 h 504"/>
                  <a:gd name="T6" fmla="*/ 518 w 1533"/>
                  <a:gd name="T7" fmla="*/ 66 h 504"/>
                  <a:gd name="T8" fmla="*/ 642 w 1533"/>
                  <a:gd name="T9" fmla="*/ 62 h 504"/>
                  <a:gd name="T10" fmla="*/ 650 w 1533"/>
                  <a:gd name="T11" fmla="*/ 2 h 504"/>
                  <a:gd name="T12" fmla="*/ 718 w 1533"/>
                  <a:gd name="T13" fmla="*/ 54 h 504"/>
                  <a:gd name="T14" fmla="*/ 766 w 1533"/>
                  <a:gd name="T15" fmla="*/ 30 h 504"/>
                  <a:gd name="T16" fmla="*/ 774 w 1533"/>
                  <a:gd name="T17" fmla="*/ 22 h 504"/>
                  <a:gd name="T18" fmla="*/ 866 w 1533"/>
                  <a:gd name="T19" fmla="*/ 70 h 504"/>
                  <a:gd name="T20" fmla="*/ 846 w 1533"/>
                  <a:gd name="T21" fmla="*/ 90 h 504"/>
                  <a:gd name="T22" fmla="*/ 838 w 1533"/>
                  <a:gd name="T23" fmla="*/ 134 h 504"/>
                  <a:gd name="T24" fmla="*/ 854 w 1533"/>
                  <a:gd name="T25" fmla="*/ 202 h 504"/>
                  <a:gd name="T26" fmla="*/ 938 w 1533"/>
                  <a:gd name="T27" fmla="*/ 246 h 504"/>
                  <a:gd name="T28" fmla="*/ 1070 w 1533"/>
                  <a:gd name="T29" fmla="*/ 270 h 504"/>
                  <a:gd name="T30" fmla="*/ 1126 w 1533"/>
                  <a:gd name="T31" fmla="*/ 326 h 504"/>
                  <a:gd name="T32" fmla="*/ 1110 w 1533"/>
                  <a:gd name="T33" fmla="*/ 274 h 504"/>
                  <a:gd name="T34" fmla="*/ 1050 w 1533"/>
                  <a:gd name="T35" fmla="*/ 194 h 504"/>
                  <a:gd name="T36" fmla="*/ 1010 w 1533"/>
                  <a:gd name="T37" fmla="*/ 134 h 504"/>
                  <a:gd name="T38" fmla="*/ 1062 w 1533"/>
                  <a:gd name="T39" fmla="*/ 146 h 504"/>
                  <a:gd name="T40" fmla="*/ 1146 w 1533"/>
                  <a:gd name="T41" fmla="*/ 150 h 504"/>
                  <a:gd name="T42" fmla="*/ 1226 w 1533"/>
                  <a:gd name="T43" fmla="*/ 198 h 504"/>
                  <a:gd name="T44" fmla="*/ 1322 w 1533"/>
                  <a:gd name="T45" fmla="*/ 238 h 504"/>
                  <a:gd name="T46" fmla="*/ 1458 w 1533"/>
                  <a:gd name="T47" fmla="*/ 334 h 504"/>
                  <a:gd name="T48" fmla="*/ 1526 w 1533"/>
                  <a:gd name="T49" fmla="*/ 362 h 504"/>
                  <a:gd name="T50" fmla="*/ 1394 w 1533"/>
                  <a:gd name="T51" fmla="*/ 298 h 504"/>
                  <a:gd name="T52" fmla="*/ 1318 w 1533"/>
                  <a:gd name="T53" fmla="*/ 398 h 504"/>
                  <a:gd name="T54" fmla="*/ 1402 w 1533"/>
                  <a:gd name="T55" fmla="*/ 414 h 504"/>
                  <a:gd name="T56" fmla="*/ 1418 w 1533"/>
                  <a:gd name="T57" fmla="*/ 470 h 504"/>
                  <a:gd name="T58" fmla="*/ 1390 w 1533"/>
                  <a:gd name="T59" fmla="*/ 438 h 504"/>
                  <a:gd name="T60" fmla="*/ 1274 w 1533"/>
                  <a:gd name="T61" fmla="*/ 466 h 504"/>
                  <a:gd name="T62" fmla="*/ 1226 w 1533"/>
                  <a:gd name="T63" fmla="*/ 498 h 504"/>
                  <a:gd name="T64" fmla="*/ 1226 w 1533"/>
                  <a:gd name="T65" fmla="*/ 442 h 504"/>
                  <a:gd name="T66" fmla="*/ 1174 w 1533"/>
                  <a:gd name="T67" fmla="*/ 434 h 504"/>
                  <a:gd name="T68" fmla="*/ 1062 w 1533"/>
                  <a:gd name="T69" fmla="*/ 410 h 504"/>
                  <a:gd name="T70" fmla="*/ 950 w 1533"/>
                  <a:gd name="T71" fmla="*/ 334 h 504"/>
                  <a:gd name="T72" fmla="*/ 818 w 1533"/>
                  <a:gd name="T73" fmla="*/ 274 h 504"/>
                  <a:gd name="T74" fmla="*/ 770 w 1533"/>
                  <a:gd name="T75" fmla="*/ 246 h 504"/>
                  <a:gd name="T76" fmla="*/ 682 w 1533"/>
                  <a:gd name="T77" fmla="*/ 226 h 504"/>
                  <a:gd name="T78" fmla="*/ 618 w 1533"/>
                  <a:gd name="T79" fmla="*/ 166 h 504"/>
                  <a:gd name="T80" fmla="*/ 598 w 1533"/>
                  <a:gd name="T81" fmla="*/ 178 h 504"/>
                  <a:gd name="T82" fmla="*/ 522 w 1533"/>
                  <a:gd name="T83" fmla="*/ 154 h 504"/>
                  <a:gd name="T84" fmla="*/ 506 w 1533"/>
                  <a:gd name="T85" fmla="*/ 102 h 504"/>
                  <a:gd name="T86" fmla="*/ 466 w 1533"/>
                  <a:gd name="T87" fmla="*/ 94 h 504"/>
                  <a:gd name="T88" fmla="*/ 426 w 1533"/>
                  <a:gd name="T89" fmla="*/ 158 h 504"/>
                  <a:gd name="T90" fmla="*/ 382 w 1533"/>
                  <a:gd name="T91" fmla="*/ 242 h 504"/>
                  <a:gd name="T92" fmla="*/ 302 w 1533"/>
                  <a:gd name="T93" fmla="*/ 242 h 504"/>
                  <a:gd name="T94" fmla="*/ 238 w 1533"/>
                  <a:gd name="T95" fmla="*/ 254 h 504"/>
                  <a:gd name="T96" fmla="*/ 234 w 1533"/>
                  <a:gd name="T97" fmla="*/ 282 h 504"/>
                  <a:gd name="T98" fmla="*/ 122 w 1533"/>
                  <a:gd name="T99" fmla="*/ 346 h 504"/>
                  <a:gd name="T100" fmla="*/ 86 w 1533"/>
                  <a:gd name="T101" fmla="*/ 374 h 504"/>
                  <a:gd name="T102" fmla="*/ 178 w 1533"/>
                  <a:gd name="T103" fmla="*/ 286 h 504"/>
                  <a:gd name="T104" fmla="*/ 118 w 1533"/>
                  <a:gd name="T105" fmla="*/ 258 h 504"/>
                  <a:gd name="T106" fmla="*/ 34 w 1533"/>
                  <a:gd name="T107" fmla="*/ 246 h 504"/>
                  <a:gd name="T108" fmla="*/ 78 w 1533"/>
                  <a:gd name="T109" fmla="*/ 162 h 504"/>
                  <a:gd name="T110" fmla="*/ 38 w 1533"/>
                  <a:gd name="T111" fmla="*/ 126 h 504"/>
                  <a:gd name="T112" fmla="*/ 30 w 1533"/>
                  <a:gd name="T113" fmla="*/ 114 h 504"/>
                  <a:gd name="T114" fmla="*/ 62 w 1533"/>
                  <a:gd name="T115" fmla="*/ 5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3" h="504">
                    <a:moveTo>
                      <a:pt x="82" y="34"/>
                    </a:moveTo>
                    <a:cubicBezTo>
                      <a:pt x="95" y="38"/>
                      <a:pt x="104" y="53"/>
                      <a:pt x="118" y="54"/>
                    </a:cubicBezTo>
                    <a:cubicBezTo>
                      <a:pt x="172" y="57"/>
                      <a:pt x="249" y="49"/>
                      <a:pt x="298" y="82"/>
                    </a:cubicBezTo>
                    <a:cubicBezTo>
                      <a:pt x="326" y="64"/>
                      <a:pt x="290" y="72"/>
                      <a:pt x="318" y="54"/>
                    </a:cubicBezTo>
                    <a:cubicBezTo>
                      <a:pt x="322" y="55"/>
                      <a:pt x="327" y="55"/>
                      <a:pt x="330" y="58"/>
                    </a:cubicBezTo>
                    <a:cubicBezTo>
                      <a:pt x="334" y="61"/>
                      <a:pt x="334" y="73"/>
                      <a:pt x="338" y="70"/>
                    </a:cubicBezTo>
                    <a:cubicBezTo>
                      <a:pt x="345" y="65"/>
                      <a:pt x="346" y="46"/>
                      <a:pt x="346" y="46"/>
                    </a:cubicBezTo>
                    <a:cubicBezTo>
                      <a:pt x="354" y="47"/>
                      <a:pt x="362" y="51"/>
                      <a:pt x="370" y="50"/>
                    </a:cubicBezTo>
                    <a:cubicBezTo>
                      <a:pt x="375" y="49"/>
                      <a:pt x="377" y="43"/>
                      <a:pt x="382" y="42"/>
                    </a:cubicBezTo>
                    <a:cubicBezTo>
                      <a:pt x="391" y="41"/>
                      <a:pt x="402" y="49"/>
                      <a:pt x="410" y="50"/>
                    </a:cubicBezTo>
                    <a:cubicBezTo>
                      <a:pt x="430" y="52"/>
                      <a:pt x="450" y="53"/>
                      <a:pt x="470" y="54"/>
                    </a:cubicBezTo>
                    <a:cubicBezTo>
                      <a:pt x="502" y="65"/>
                      <a:pt x="486" y="61"/>
                      <a:pt x="518" y="66"/>
                    </a:cubicBezTo>
                    <a:cubicBezTo>
                      <a:pt x="539" y="87"/>
                      <a:pt x="547" y="79"/>
                      <a:pt x="574" y="74"/>
                    </a:cubicBezTo>
                    <a:cubicBezTo>
                      <a:pt x="591" y="80"/>
                      <a:pt x="594" y="71"/>
                      <a:pt x="610" y="82"/>
                    </a:cubicBezTo>
                    <a:cubicBezTo>
                      <a:pt x="597" y="42"/>
                      <a:pt x="617" y="54"/>
                      <a:pt x="642" y="62"/>
                    </a:cubicBezTo>
                    <a:cubicBezTo>
                      <a:pt x="654" y="58"/>
                      <a:pt x="668" y="62"/>
                      <a:pt x="678" y="54"/>
                    </a:cubicBezTo>
                    <a:cubicBezTo>
                      <a:pt x="690" y="44"/>
                      <a:pt x="653" y="31"/>
                      <a:pt x="650" y="30"/>
                    </a:cubicBezTo>
                    <a:cubicBezTo>
                      <a:pt x="641" y="16"/>
                      <a:pt x="630" y="9"/>
                      <a:pt x="650" y="2"/>
                    </a:cubicBezTo>
                    <a:cubicBezTo>
                      <a:pt x="658" y="7"/>
                      <a:pt x="666" y="13"/>
                      <a:pt x="674" y="18"/>
                    </a:cubicBezTo>
                    <a:cubicBezTo>
                      <a:pt x="678" y="21"/>
                      <a:pt x="686" y="26"/>
                      <a:pt x="686" y="26"/>
                    </a:cubicBezTo>
                    <a:cubicBezTo>
                      <a:pt x="694" y="38"/>
                      <a:pt x="718" y="54"/>
                      <a:pt x="718" y="54"/>
                    </a:cubicBezTo>
                    <a:cubicBezTo>
                      <a:pt x="712" y="36"/>
                      <a:pt x="699" y="35"/>
                      <a:pt x="718" y="22"/>
                    </a:cubicBezTo>
                    <a:cubicBezTo>
                      <a:pt x="736" y="28"/>
                      <a:pt x="737" y="38"/>
                      <a:pt x="754" y="26"/>
                    </a:cubicBezTo>
                    <a:cubicBezTo>
                      <a:pt x="758" y="27"/>
                      <a:pt x="763" y="27"/>
                      <a:pt x="766" y="30"/>
                    </a:cubicBezTo>
                    <a:cubicBezTo>
                      <a:pt x="770" y="33"/>
                      <a:pt x="770" y="39"/>
                      <a:pt x="774" y="42"/>
                    </a:cubicBezTo>
                    <a:cubicBezTo>
                      <a:pt x="781" y="46"/>
                      <a:pt x="798" y="50"/>
                      <a:pt x="798" y="50"/>
                    </a:cubicBezTo>
                    <a:cubicBezTo>
                      <a:pt x="793" y="34"/>
                      <a:pt x="790" y="27"/>
                      <a:pt x="774" y="22"/>
                    </a:cubicBezTo>
                    <a:cubicBezTo>
                      <a:pt x="781" y="0"/>
                      <a:pt x="797" y="12"/>
                      <a:pt x="814" y="18"/>
                    </a:cubicBezTo>
                    <a:cubicBezTo>
                      <a:pt x="825" y="35"/>
                      <a:pt x="842" y="35"/>
                      <a:pt x="858" y="46"/>
                    </a:cubicBezTo>
                    <a:cubicBezTo>
                      <a:pt x="861" y="54"/>
                      <a:pt x="874" y="73"/>
                      <a:pt x="866" y="70"/>
                    </a:cubicBezTo>
                    <a:cubicBezTo>
                      <a:pt x="853" y="66"/>
                      <a:pt x="843" y="58"/>
                      <a:pt x="830" y="54"/>
                    </a:cubicBezTo>
                    <a:cubicBezTo>
                      <a:pt x="804" y="63"/>
                      <a:pt x="825" y="69"/>
                      <a:pt x="838" y="78"/>
                    </a:cubicBezTo>
                    <a:cubicBezTo>
                      <a:pt x="841" y="82"/>
                      <a:pt x="845" y="85"/>
                      <a:pt x="846" y="90"/>
                    </a:cubicBezTo>
                    <a:cubicBezTo>
                      <a:pt x="850" y="125"/>
                      <a:pt x="816" y="102"/>
                      <a:pt x="798" y="98"/>
                    </a:cubicBezTo>
                    <a:cubicBezTo>
                      <a:pt x="770" y="107"/>
                      <a:pt x="777" y="98"/>
                      <a:pt x="770" y="118"/>
                    </a:cubicBezTo>
                    <a:cubicBezTo>
                      <a:pt x="793" y="126"/>
                      <a:pt x="815" y="128"/>
                      <a:pt x="838" y="134"/>
                    </a:cubicBezTo>
                    <a:cubicBezTo>
                      <a:pt x="839" y="138"/>
                      <a:pt x="842" y="142"/>
                      <a:pt x="842" y="146"/>
                    </a:cubicBezTo>
                    <a:cubicBezTo>
                      <a:pt x="841" y="154"/>
                      <a:pt x="834" y="170"/>
                      <a:pt x="834" y="170"/>
                    </a:cubicBezTo>
                    <a:cubicBezTo>
                      <a:pt x="844" y="199"/>
                      <a:pt x="835" y="189"/>
                      <a:pt x="854" y="202"/>
                    </a:cubicBezTo>
                    <a:cubicBezTo>
                      <a:pt x="867" y="222"/>
                      <a:pt x="885" y="211"/>
                      <a:pt x="902" y="226"/>
                    </a:cubicBezTo>
                    <a:cubicBezTo>
                      <a:pt x="906" y="230"/>
                      <a:pt x="909" y="235"/>
                      <a:pt x="914" y="238"/>
                    </a:cubicBezTo>
                    <a:cubicBezTo>
                      <a:pt x="921" y="242"/>
                      <a:pt x="938" y="246"/>
                      <a:pt x="938" y="246"/>
                    </a:cubicBezTo>
                    <a:cubicBezTo>
                      <a:pt x="954" y="241"/>
                      <a:pt x="966" y="237"/>
                      <a:pt x="982" y="242"/>
                    </a:cubicBezTo>
                    <a:cubicBezTo>
                      <a:pt x="983" y="246"/>
                      <a:pt x="982" y="253"/>
                      <a:pt x="986" y="254"/>
                    </a:cubicBezTo>
                    <a:cubicBezTo>
                      <a:pt x="1009" y="262"/>
                      <a:pt x="1043" y="261"/>
                      <a:pt x="1070" y="270"/>
                    </a:cubicBezTo>
                    <a:cubicBezTo>
                      <a:pt x="1074" y="283"/>
                      <a:pt x="1098" y="298"/>
                      <a:pt x="1098" y="298"/>
                    </a:cubicBezTo>
                    <a:cubicBezTo>
                      <a:pt x="1108" y="328"/>
                      <a:pt x="1093" y="297"/>
                      <a:pt x="1114" y="302"/>
                    </a:cubicBezTo>
                    <a:cubicBezTo>
                      <a:pt x="1123" y="304"/>
                      <a:pt x="1120" y="320"/>
                      <a:pt x="1126" y="326"/>
                    </a:cubicBezTo>
                    <a:cubicBezTo>
                      <a:pt x="1134" y="334"/>
                      <a:pt x="1140" y="335"/>
                      <a:pt x="1150" y="338"/>
                    </a:cubicBezTo>
                    <a:cubicBezTo>
                      <a:pt x="1157" y="318"/>
                      <a:pt x="1150" y="302"/>
                      <a:pt x="1134" y="290"/>
                    </a:cubicBezTo>
                    <a:cubicBezTo>
                      <a:pt x="1126" y="284"/>
                      <a:pt x="1110" y="274"/>
                      <a:pt x="1110" y="274"/>
                    </a:cubicBezTo>
                    <a:cubicBezTo>
                      <a:pt x="1099" y="257"/>
                      <a:pt x="1111" y="231"/>
                      <a:pt x="1098" y="218"/>
                    </a:cubicBezTo>
                    <a:cubicBezTo>
                      <a:pt x="1091" y="211"/>
                      <a:pt x="1082" y="207"/>
                      <a:pt x="1074" y="202"/>
                    </a:cubicBezTo>
                    <a:cubicBezTo>
                      <a:pt x="1067" y="197"/>
                      <a:pt x="1050" y="194"/>
                      <a:pt x="1050" y="194"/>
                    </a:cubicBezTo>
                    <a:cubicBezTo>
                      <a:pt x="1026" y="202"/>
                      <a:pt x="1043" y="201"/>
                      <a:pt x="1034" y="166"/>
                    </a:cubicBezTo>
                    <a:cubicBezTo>
                      <a:pt x="1031" y="155"/>
                      <a:pt x="1022" y="152"/>
                      <a:pt x="1014" y="146"/>
                    </a:cubicBezTo>
                    <a:cubicBezTo>
                      <a:pt x="1013" y="142"/>
                      <a:pt x="1013" y="137"/>
                      <a:pt x="1010" y="134"/>
                    </a:cubicBezTo>
                    <a:cubicBezTo>
                      <a:pt x="997" y="124"/>
                      <a:pt x="983" y="138"/>
                      <a:pt x="1006" y="122"/>
                    </a:cubicBezTo>
                    <a:cubicBezTo>
                      <a:pt x="1012" y="123"/>
                      <a:pt x="1031" y="126"/>
                      <a:pt x="1038" y="130"/>
                    </a:cubicBezTo>
                    <a:cubicBezTo>
                      <a:pt x="1046" y="135"/>
                      <a:pt x="1062" y="146"/>
                      <a:pt x="1062" y="146"/>
                    </a:cubicBezTo>
                    <a:cubicBezTo>
                      <a:pt x="1108" y="131"/>
                      <a:pt x="1096" y="148"/>
                      <a:pt x="1114" y="170"/>
                    </a:cubicBezTo>
                    <a:cubicBezTo>
                      <a:pt x="1122" y="180"/>
                      <a:pt x="1150" y="186"/>
                      <a:pt x="1150" y="186"/>
                    </a:cubicBezTo>
                    <a:cubicBezTo>
                      <a:pt x="1161" y="169"/>
                      <a:pt x="1157" y="166"/>
                      <a:pt x="1146" y="150"/>
                    </a:cubicBezTo>
                    <a:cubicBezTo>
                      <a:pt x="1168" y="143"/>
                      <a:pt x="1163" y="153"/>
                      <a:pt x="1174" y="166"/>
                    </a:cubicBezTo>
                    <a:cubicBezTo>
                      <a:pt x="1182" y="176"/>
                      <a:pt x="1195" y="176"/>
                      <a:pt x="1206" y="178"/>
                    </a:cubicBezTo>
                    <a:cubicBezTo>
                      <a:pt x="1214" y="183"/>
                      <a:pt x="1218" y="193"/>
                      <a:pt x="1226" y="198"/>
                    </a:cubicBezTo>
                    <a:cubicBezTo>
                      <a:pt x="1232" y="202"/>
                      <a:pt x="1257" y="208"/>
                      <a:pt x="1266" y="210"/>
                    </a:cubicBezTo>
                    <a:cubicBezTo>
                      <a:pt x="1279" y="229"/>
                      <a:pt x="1269" y="220"/>
                      <a:pt x="1298" y="230"/>
                    </a:cubicBezTo>
                    <a:cubicBezTo>
                      <a:pt x="1306" y="233"/>
                      <a:pt x="1322" y="238"/>
                      <a:pt x="1322" y="238"/>
                    </a:cubicBezTo>
                    <a:cubicBezTo>
                      <a:pt x="1330" y="261"/>
                      <a:pt x="1350" y="251"/>
                      <a:pt x="1370" y="258"/>
                    </a:cubicBezTo>
                    <a:cubicBezTo>
                      <a:pt x="1403" y="291"/>
                      <a:pt x="1381" y="292"/>
                      <a:pt x="1426" y="298"/>
                    </a:cubicBezTo>
                    <a:cubicBezTo>
                      <a:pt x="1448" y="313"/>
                      <a:pt x="1433" y="326"/>
                      <a:pt x="1458" y="334"/>
                    </a:cubicBezTo>
                    <a:cubicBezTo>
                      <a:pt x="1462" y="333"/>
                      <a:pt x="1466" y="330"/>
                      <a:pt x="1470" y="330"/>
                    </a:cubicBezTo>
                    <a:cubicBezTo>
                      <a:pt x="1478" y="331"/>
                      <a:pt x="1494" y="338"/>
                      <a:pt x="1494" y="338"/>
                    </a:cubicBezTo>
                    <a:cubicBezTo>
                      <a:pt x="1503" y="352"/>
                      <a:pt x="1510" y="357"/>
                      <a:pt x="1526" y="362"/>
                    </a:cubicBezTo>
                    <a:cubicBezTo>
                      <a:pt x="1533" y="384"/>
                      <a:pt x="1519" y="382"/>
                      <a:pt x="1502" y="378"/>
                    </a:cubicBezTo>
                    <a:cubicBezTo>
                      <a:pt x="1474" y="360"/>
                      <a:pt x="1487" y="359"/>
                      <a:pt x="1466" y="366"/>
                    </a:cubicBezTo>
                    <a:cubicBezTo>
                      <a:pt x="1415" y="356"/>
                      <a:pt x="1434" y="311"/>
                      <a:pt x="1394" y="298"/>
                    </a:cubicBezTo>
                    <a:cubicBezTo>
                      <a:pt x="1379" y="344"/>
                      <a:pt x="1398" y="325"/>
                      <a:pt x="1318" y="330"/>
                    </a:cubicBezTo>
                    <a:cubicBezTo>
                      <a:pt x="1310" y="353"/>
                      <a:pt x="1328" y="377"/>
                      <a:pt x="1302" y="394"/>
                    </a:cubicBezTo>
                    <a:cubicBezTo>
                      <a:pt x="1295" y="414"/>
                      <a:pt x="1310" y="415"/>
                      <a:pt x="1318" y="398"/>
                    </a:cubicBezTo>
                    <a:cubicBezTo>
                      <a:pt x="1325" y="383"/>
                      <a:pt x="1324" y="368"/>
                      <a:pt x="1334" y="354"/>
                    </a:cubicBezTo>
                    <a:cubicBezTo>
                      <a:pt x="1337" y="354"/>
                      <a:pt x="1399" y="362"/>
                      <a:pt x="1362" y="374"/>
                    </a:cubicBezTo>
                    <a:cubicBezTo>
                      <a:pt x="1379" y="385"/>
                      <a:pt x="1385" y="403"/>
                      <a:pt x="1402" y="414"/>
                    </a:cubicBezTo>
                    <a:cubicBezTo>
                      <a:pt x="1433" y="404"/>
                      <a:pt x="1411" y="396"/>
                      <a:pt x="1450" y="402"/>
                    </a:cubicBezTo>
                    <a:cubicBezTo>
                      <a:pt x="1456" y="419"/>
                      <a:pt x="1452" y="424"/>
                      <a:pt x="1442" y="438"/>
                    </a:cubicBezTo>
                    <a:cubicBezTo>
                      <a:pt x="1439" y="457"/>
                      <a:pt x="1441" y="478"/>
                      <a:pt x="1418" y="470"/>
                    </a:cubicBezTo>
                    <a:cubicBezTo>
                      <a:pt x="1417" y="459"/>
                      <a:pt x="1419" y="447"/>
                      <a:pt x="1414" y="438"/>
                    </a:cubicBezTo>
                    <a:cubicBezTo>
                      <a:pt x="1412" y="434"/>
                      <a:pt x="1406" y="442"/>
                      <a:pt x="1402" y="442"/>
                    </a:cubicBezTo>
                    <a:cubicBezTo>
                      <a:pt x="1398" y="442"/>
                      <a:pt x="1394" y="440"/>
                      <a:pt x="1390" y="438"/>
                    </a:cubicBezTo>
                    <a:cubicBezTo>
                      <a:pt x="1382" y="433"/>
                      <a:pt x="1366" y="422"/>
                      <a:pt x="1366" y="422"/>
                    </a:cubicBezTo>
                    <a:cubicBezTo>
                      <a:pt x="1345" y="427"/>
                      <a:pt x="1333" y="442"/>
                      <a:pt x="1314" y="454"/>
                    </a:cubicBezTo>
                    <a:cubicBezTo>
                      <a:pt x="1303" y="461"/>
                      <a:pt x="1286" y="462"/>
                      <a:pt x="1274" y="466"/>
                    </a:cubicBezTo>
                    <a:cubicBezTo>
                      <a:pt x="1262" y="485"/>
                      <a:pt x="1273" y="484"/>
                      <a:pt x="1290" y="490"/>
                    </a:cubicBezTo>
                    <a:cubicBezTo>
                      <a:pt x="1273" y="501"/>
                      <a:pt x="1271" y="491"/>
                      <a:pt x="1254" y="502"/>
                    </a:cubicBezTo>
                    <a:cubicBezTo>
                      <a:pt x="1245" y="501"/>
                      <a:pt x="1234" y="504"/>
                      <a:pt x="1226" y="498"/>
                    </a:cubicBezTo>
                    <a:cubicBezTo>
                      <a:pt x="1222" y="495"/>
                      <a:pt x="1236" y="495"/>
                      <a:pt x="1238" y="490"/>
                    </a:cubicBezTo>
                    <a:cubicBezTo>
                      <a:pt x="1244" y="473"/>
                      <a:pt x="1196" y="435"/>
                      <a:pt x="1230" y="458"/>
                    </a:cubicBezTo>
                    <a:cubicBezTo>
                      <a:pt x="1249" y="486"/>
                      <a:pt x="1249" y="450"/>
                      <a:pt x="1226" y="442"/>
                    </a:cubicBezTo>
                    <a:cubicBezTo>
                      <a:pt x="1223" y="433"/>
                      <a:pt x="1224" y="424"/>
                      <a:pt x="1210" y="426"/>
                    </a:cubicBezTo>
                    <a:cubicBezTo>
                      <a:pt x="1202" y="427"/>
                      <a:pt x="1186" y="434"/>
                      <a:pt x="1186" y="434"/>
                    </a:cubicBezTo>
                    <a:cubicBezTo>
                      <a:pt x="1178" y="457"/>
                      <a:pt x="1187" y="442"/>
                      <a:pt x="1174" y="434"/>
                    </a:cubicBezTo>
                    <a:cubicBezTo>
                      <a:pt x="1169" y="431"/>
                      <a:pt x="1163" y="431"/>
                      <a:pt x="1158" y="430"/>
                    </a:cubicBezTo>
                    <a:cubicBezTo>
                      <a:pt x="1149" y="404"/>
                      <a:pt x="1123" y="394"/>
                      <a:pt x="1098" y="386"/>
                    </a:cubicBezTo>
                    <a:cubicBezTo>
                      <a:pt x="1079" y="391"/>
                      <a:pt x="1078" y="399"/>
                      <a:pt x="1062" y="410"/>
                    </a:cubicBezTo>
                    <a:cubicBezTo>
                      <a:pt x="1030" y="399"/>
                      <a:pt x="1046" y="403"/>
                      <a:pt x="1014" y="398"/>
                    </a:cubicBezTo>
                    <a:cubicBezTo>
                      <a:pt x="1006" y="399"/>
                      <a:pt x="998" y="403"/>
                      <a:pt x="990" y="402"/>
                    </a:cubicBezTo>
                    <a:cubicBezTo>
                      <a:pt x="962" y="399"/>
                      <a:pt x="966" y="350"/>
                      <a:pt x="950" y="334"/>
                    </a:cubicBezTo>
                    <a:cubicBezTo>
                      <a:pt x="936" y="320"/>
                      <a:pt x="929" y="319"/>
                      <a:pt x="914" y="314"/>
                    </a:cubicBezTo>
                    <a:cubicBezTo>
                      <a:pt x="889" y="322"/>
                      <a:pt x="910" y="334"/>
                      <a:pt x="886" y="326"/>
                    </a:cubicBezTo>
                    <a:cubicBezTo>
                      <a:pt x="869" y="300"/>
                      <a:pt x="843" y="290"/>
                      <a:pt x="818" y="274"/>
                    </a:cubicBezTo>
                    <a:cubicBezTo>
                      <a:pt x="824" y="256"/>
                      <a:pt x="820" y="245"/>
                      <a:pt x="810" y="230"/>
                    </a:cubicBezTo>
                    <a:cubicBezTo>
                      <a:pt x="778" y="241"/>
                      <a:pt x="823" y="222"/>
                      <a:pt x="794" y="258"/>
                    </a:cubicBezTo>
                    <a:cubicBezTo>
                      <a:pt x="788" y="265"/>
                      <a:pt x="778" y="250"/>
                      <a:pt x="770" y="246"/>
                    </a:cubicBezTo>
                    <a:cubicBezTo>
                      <a:pt x="762" y="243"/>
                      <a:pt x="746" y="238"/>
                      <a:pt x="746" y="238"/>
                    </a:cubicBezTo>
                    <a:cubicBezTo>
                      <a:pt x="742" y="212"/>
                      <a:pt x="742" y="210"/>
                      <a:pt x="718" y="202"/>
                    </a:cubicBezTo>
                    <a:cubicBezTo>
                      <a:pt x="698" y="206"/>
                      <a:pt x="689" y="206"/>
                      <a:pt x="682" y="226"/>
                    </a:cubicBezTo>
                    <a:cubicBezTo>
                      <a:pt x="664" y="220"/>
                      <a:pt x="651" y="212"/>
                      <a:pt x="634" y="206"/>
                    </a:cubicBezTo>
                    <a:cubicBezTo>
                      <a:pt x="640" y="189"/>
                      <a:pt x="644" y="171"/>
                      <a:pt x="650" y="154"/>
                    </a:cubicBezTo>
                    <a:cubicBezTo>
                      <a:pt x="632" y="148"/>
                      <a:pt x="628" y="151"/>
                      <a:pt x="618" y="166"/>
                    </a:cubicBezTo>
                    <a:cubicBezTo>
                      <a:pt x="610" y="163"/>
                      <a:pt x="602" y="161"/>
                      <a:pt x="594" y="158"/>
                    </a:cubicBezTo>
                    <a:cubicBezTo>
                      <a:pt x="590" y="157"/>
                      <a:pt x="582" y="154"/>
                      <a:pt x="582" y="154"/>
                    </a:cubicBezTo>
                    <a:cubicBezTo>
                      <a:pt x="591" y="191"/>
                      <a:pt x="578" y="153"/>
                      <a:pt x="598" y="178"/>
                    </a:cubicBezTo>
                    <a:cubicBezTo>
                      <a:pt x="601" y="181"/>
                      <a:pt x="606" y="189"/>
                      <a:pt x="602" y="190"/>
                    </a:cubicBezTo>
                    <a:cubicBezTo>
                      <a:pt x="591" y="192"/>
                      <a:pt x="570" y="182"/>
                      <a:pt x="570" y="182"/>
                    </a:cubicBezTo>
                    <a:cubicBezTo>
                      <a:pt x="553" y="171"/>
                      <a:pt x="538" y="165"/>
                      <a:pt x="522" y="154"/>
                    </a:cubicBezTo>
                    <a:cubicBezTo>
                      <a:pt x="506" y="131"/>
                      <a:pt x="487" y="137"/>
                      <a:pt x="522" y="114"/>
                    </a:cubicBezTo>
                    <a:cubicBezTo>
                      <a:pt x="521" y="109"/>
                      <a:pt x="522" y="101"/>
                      <a:pt x="518" y="98"/>
                    </a:cubicBezTo>
                    <a:cubicBezTo>
                      <a:pt x="515" y="95"/>
                      <a:pt x="510" y="104"/>
                      <a:pt x="506" y="102"/>
                    </a:cubicBezTo>
                    <a:cubicBezTo>
                      <a:pt x="502" y="100"/>
                      <a:pt x="505" y="93"/>
                      <a:pt x="502" y="90"/>
                    </a:cubicBezTo>
                    <a:cubicBezTo>
                      <a:pt x="499" y="87"/>
                      <a:pt x="494" y="87"/>
                      <a:pt x="490" y="86"/>
                    </a:cubicBezTo>
                    <a:cubicBezTo>
                      <a:pt x="482" y="89"/>
                      <a:pt x="474" y="91"/>
                      <a:pt x="466" y="94"/>
                    </a:cubicBezTo>
                    <a:cubicBezTo>
                      <a:pt x="462" y="95"/>
                      <a:pt x="454" y="98"/>
                      <a:pt x="454" y="98"/>
                    </a:cubicBezTo>
                    <a:cubicBezTo>
                      <a:pt x="461" y="118"/>
                      <a:pt x="454" y="118"/>
                      <a:pt x="442" y="134"/>
                    </a:cubicBezTo>
                    <a:cubicBezTo>
                      <a:pt x="436" y="142"/>
                      <a:pt x="426" y="158"/>
                      <a:pt x="426" y="158"/>
                    </a:cubicBezTo>
                    <a:cubicBezTo>
                      <a:pt x="419" y="188"/>
                      <a:pt x="441" y="225"/>
                      <a:pt x="410" y="246"/>
                    </a:cubicBezTo>
                    <a:cubicBezTo>
                      <a:pt x="409" y="250"/>
                      <a:pt x="410" y="256"/>
                      <a:pt x="406" y="258"/>
                    </a:cubicBezTo>
                    <a:cubicBezTo>
                      <a:pt x="398" y="262"/>
                      <a:pt x="385" y="244"/>
                      <a:pt x="382" y="242"/>
                    </a:cubicBezTo>
                    <a:cubicBezTo>
                      <a:pt x="371" y="236"/>
                      <a:pt x="351" y="233"/>
                      <a:pt x="338" y="230"/>
                    </a:cubicBezTo>
                    <a:cubicBezTo>
                      <a:pt x="330" y="231"/>
                      <a:pt x="322" y="231"/>
                      <a:pt x="314" y="234"/>
                    </a:cubicBezTo>
                    <a:cubicBezTo>
                      <a:pt x="309" y="236"/>
                      <a:pt x="307" y="243"/>
                      <a:pt x="302" y="242"/>
                    </a:cubicBezTo>
                    <a:cubicBezTo>
                      <a:pt x="298" y="241"/>
                      <a:pt x="301" y="233"/>
                      <a:pt x="298" y="230"/>
                    </a:cubicBezTo>
                    <a:cubicBezTo>
                      <a:pt x="292" y="223"/>
                      <a:pt x="282" y="221"/>
                      <a:pt x="274" y="218"/>
                    </a:cubicBezTo>
                    <a:cubicBezTo>
                      <a:pt x="262" y="237"/>
                      <a:pt x="261" y="246"/>
                      <a:pt x="238" y="254"/>
                    </a:cubicBezTo>
                    <a:cubicBezTo>
                      <a:pt x="230" y="229"/>
                      <a:pt x="250" y="241"/>
                      <a:pt x="234" y="218"/>
                    </a:cubicBezTo>
                    <a:cubicBezTo>
                      <a:pt x="220" y="227"/>
                      <a:pt x="211" y="234"/>
                      <a:pt x="206" y="250"/>
                    </a:cubicBezTo>
                    <a:cubicBezTo>
                      <a:pt x="212" y="274"/>
                      <a:pt x="208" y="277"/>
                      <a:pt x="234" y="282"/>
                    </a:cubicBezTo>
                    <a:cubicBezTo>
                      <a:pt x="236" y="289"/>
                      <a:pt x="245" y="302"/>
                      <a:pt x="226" y="302"/>
                    </a:cubicBezTo>
                    <a:cubicBezTo>
                      <a:pt x="218" y="302"/>
                      <a:pt x="202" y="294"/>
                      <a:pt x="202" y="294"/>
                    </a:cubicBezTo>
                    <a:cubicBezTo>
                      <a:pt x="184" y="321"/>
                      <a:pt x="148" y="329"/>
                      <a:pt x="122" y="346"/>
                    </a:cubicBezTo>
                    <a:cubicBezTo>
                      <a:pt x="116" y="364"/>
                      <a:pt x="99" y="371"/>
                      <a:pt x="82" y="378"/>
                    </a:cubicBezTo>
                    <a:cubicBezTo>
                      <a:pt x="74" y="381"/>
                      <a:pt x="58" y="386"/>
                      <a:pt x="58" y="386"/>
                    </a:cubicBezTo>
                    <a:cubicBezTo>
                      <a:pt x="26" y="375"/>
                      <a:pt x="82" y="375"/>
                      <a:pt x="86" y="374"/>
                    </a:cubicBezTo>
                    <a:cubicBezTo>
                      <a:pt x="96" y="360"/>
                      <a:pt x="104" y="359"/>
                      <a:pt x="118" y="350"/>
                    </a:cubicBezTo>
                    <a:cubicBezTo>
                      <a:pt x="132" y="329"/>
                      <a:pt x="145" y="318"/>
                      <a:pt x="170" y="314"/>
                    </a:cubicBezTo>
                    <a:cubicBezTo>
                      <a:pt x="172" y="309"/>
                      <a:pt x="178" y="290"/>
                      <a:pt x="178" y="286"/>
                    </a:cubicBezTo>
                    <a:cubicBezTo>
                      <a:pt x="177" y="278"/>
                      <a:pt x="170" y="262"/>
                      <a:pt x="170" y="262"/>
                    </a:cubicBezTo>
                    <a:cubicBezTo>
                      <a:pt x="146" y="265"/>
                      <a:pt x="134" y="263"/>
                      <a:pt x="126" y="286"/>
                    </a:cubicBezTo>
                    <a:cubicBezTo>
                      <a:pt x="92" y="275"/>
                      <a:pt x="141" y="296"/>
                      <a:pt x="118" y="258"/>
                    </a:cubicBezTo>
                    <a:cubicBezTo>
                      <a:pt x="114" y="251"/>
                      <a:pt x="102" y="253"/>
                      <a:pt x="94" y="250"/>
                    </a:cubicBezTo>
                    <a:cubicBezTo>
                      <a:pt x="90" y="249"/>
                      <a:pt x="82" y="246"/>
                      <a:pt x="82" y="246"/>
                    </a:cubicBezTo>
                    <a:cubicBezTo>
                      <a:pt x="65" y="258"/>
                      <a:pt x="54" y="250"/>
                      <a:pt x="34" y="246"/>
                    </a:cubicBezTo>
                    <a:cubicBezTo>
                      <a:pt x="66" y="235"/>
                      <a:pt x="90" y="253"/>
                      <a:pt x="62" y="210"/>
                    </a:cubicBezTo>
                    <a:cubicBezTo>
                      <a:pt x="68" y="192"/>
                      <a:pt x="76" y="191"/>
                      <a:pt x="94" y="186"/>
                    </a:cubicBezTo>
                    <a:cubicBezTo>
                      <a:pt x="92" y="175"/>
                      <a:pt x="95" y="160"/>
                      <a:pt x="78" y="162"/>
                    </a:cubicBezTo>
                    <a:cubicBezTo>
                      <a:pt x="70" y="163"/>
                      <a:pt x="54" y="170"/>
                      <a:pt x="54" y="170"/>
                    </a:cubicBezTo>
                    <a:cubicBezTo>
                      <a:pt x="41" y="166"/>
                      <a:pt x="18" y="150"/>
                      <a:pt x="18" y="150"/>
                    </a:cubicBezTo>
                    <a:cubicBezTo>
                      <a:pt x="12" y="131"/>
                      <a:pt x="22" y="131"/>
                      <a:pt x="38" y="126"/>
                    </a:cubicBezTo>
                    <a:cubicBezTo>
                      <a:pt x="46" y="129"/>
                      <a:pt x="54" y="131"/>
                      <a:pt x="62" y="134"/>
                    </a:cubicBezTo>
                    <a:cubicBezTo>
                      <a:pt x="70" y="137"/>
                      <a:pt x="86" y="126"/>
                      <a:pt x="86" y="126"/>
                    </a:cubicBezTo>
                    <a:cubicBezTo>
                      <a:pt x="69" y="109"/>
                      <a:pt x="56" y="117"/>
                      <a:pt x="30" y="114"/>
                    </a:cubicBezTo>
                    <a:cubicBezTo>
                      <a:pt x="17" y="110"/>
                      <a:pt x="0" y="99"/>
                      <a:pt x="14" y="82"/>
                    </a:cubicBezTo>
                    <a:cubicBezTo>
                      <a:pt x="20" y="75"/>
                      <a:pt x="31" y="76"/>
                      <a:pt x="38" y="70"/>
                    </a:cubicBezTo>
                    <a:cubicBezTo>
                      <a:pt x="69" y="44"/>
                      <a:pt x="32" y="70"/>
                      <a:pt x="62" y="50"/>
                    </a:cubicBezTo>
                    <a:cubicBezTo>
                      <a:pt x="72" y="34"/>
                      <a:pt x="65" y="40"/>
                      <a:pt x="82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7" name="Freeform 171"/>
              <p:cNvSpPr>
                <a:spLocks/>
              </p:cNvSpPr>
              <p:nvPr/>
            </p:nvSpPr>
            <p:spPr bwMode="ltGray">
              <a:xfrm>
                <a:off x="3828" y="548"/>
                <a:ext cx="744" cy="423"/>
              </a:xfrm>
              <a:custGeom>
                <a:avLst/>
                <a:gdLst>
                  <a:gd name="T0" fmla="*/ 312 w 602"/>
                  <a:gd name="T1" fmla="*/ 336 h 336"/>
                  <a:gd name="T2" fmla="*/ 200 w 602"/>
                  <a:gd name="T3" fmla="*/ 280 h 336"/>
                  <a:gd name="T4" fmla="*/ 192 w 602"/>
                  <a:gd name="T5" fmla="*/ 268 h 336"/>
                  <a:gd name="T6" fmla="*/ 196 w 602"/>
                  <a:gd name="T7" fmla="*/ 256 h 336"/>
                  <a:gd name="T8" fmla="*/ 176 w 602"/>
                  <a:gd name="T9" fmla="*/ 252 h 336"/>
                  <a:gd name="T10" fmla="*/ 140 w 602"/>
                  <a:gd name="T11" fmla="*/ 236 h 336"/>
                  <a:gd name="T12" fmla="*/ 128 w 602"/>
                  <a:gd name="T13" fmla="*/ 240 h 336"/>
                  <a:gd name="T14" fmla="*/ 148 w 602"/>
                  <a:gd name="T15" fmla="*/ 260 h 336"/>
                  <a:gd name="T16" fmla="*/ 132 w 602"/>
                  <a:gd name="T17" fmla="*/ 256 h 336"/>
                  <a:gd name="T18" fmla="*/ 124 w 602"/>
                  <a:gd name="T19" fmla="*/ 224 h 336"/>
                  <a:gd name="T20" fmla="*/ 100 w 602"/>
                  <a:gd name="T21" fmla="*/ 192 h 336"/>
                  <a:gd name="T22" fmla="*/ 8 w 602"/>
                  <a:gd name="T23" fmla="*/ 140 h 336"/>
                  <a:gd name="T24" fmla="*/ 20 w 602"/>
                  <a:gd name="T25" fmla="*/ 100 h 336"/>
                  <a:gd name="T26" fmla="*/ 32 w 602"/>
                  <a:gd name="T27" fmla="*/ 4 h 336"/>
                  <a:gd name="T28" fmla="*/ 80 w 602"/>
                  <a:gd name="T29" fmla="*/ 0 h 336"/>
                  <a:gd name="T30" fmla="*/ 100 w 602"/>
                  <a:gd name="T31" fmla="*/ 20 h 336"/>
                  <a:gd name="T32" fmla="*/ 124 w 602"/>
                  <a:gd name="T33" fmla="*/ 28 h 336"/>
                  <a:gd name="T34" fmla="*/ 136 w 602"/>
                  <a:gd name="T35" fmla="*/ 32 h 336"/>
                  <a:gd name="T36" fmla="*/ 188 w 602"/>
                  <a:gd name="T37" fmla="*/ 72 h 336"/>
                  <a:gd name="T38" fmla="*/ 184 w 602"/>
                  <a:gd name="T39" fmla="*/ 88 h 336"/>
                  <a:gd name="T40" fmla="*/ 220 w 602"/>
                  <a:gd name="T41" fmla="*/ 104 h 336"/>
                  <a:gd name="T42" fmla="*/ 292 w 602"/>
                  <a:gd name="T43" fmla="*/ 116 h 336"/>
                  <a:gd name="T44" fmla="*/ 308 w 602"/>
                  <a:gd name="T45" fmla="*/ 132 h 336"/>
                  <a:gd name="T46" fmla="*/ 344 w 602"/>
                  <a:gd name="T47" fmla="*/ 112 h 336"/>
                  <a:gd name="T48" fmla="*/ 380 w 602"/>
                  <a:gd name="T49" fmla="*/ 136 h 336"/>
                  <a:gd name="T50" fmla="*/ 404 w 602"/>
                  <a:gd name="T51" fmla="*/ 144 h 336"/>
                  <a:gd name="T52" fmla="*/ 436 w 602"/>
                  <a:gd name="T53" fmla="*/ 168 h 336"/>
                  <a:gd name="T54" fmla="*/ 472 w 602"/>
                  <a:gd name="T55" fmla="*/ 192 h 336"/>
                  <a:gd name="T56" fmla="*/ 492 w 602"/>
                  <a:gd name="T57" fmla="*/ 216 h 336"/>
                  <a:gd name="T58" fmla="*/ 552 w 602"/>
                  <a:gd name="T59" fmla="*/ 244 h 336"/>
                  <a:gd name="T60" fmla="*/ 536 w 602"/>
                  <a:gd name="T61" fmla="*/ 252 h 336"/>
                  <a:gd name="T62" fmla="*/ 504 w 602"/>
                  <a:gd name="T63" fmla="*/ 228 h 336"/>
                  <a:gd name="T64" fmla="*/ 492 w 602"/>
                  <a:gd name="T65" fmla="*/ 228 h 336"/>
                  <a:gd name="T66" fmla="*/ 516 w 602"/>
                  <a:gd name="T67" fmla="*/ 264 h 336"/>
                  <a:gd name="T68" fmla="*/ 584 w 602"/>
                  <a:gd name="T69" fmla="*/ 276 h 336"/>
                  <a:gd name="T70" fmla="*/ 596 w 602"/>
                  <a:gd name="T71" fmla="*/ 304 h 336"/>
                  <a:gd name="T72" fmla="*/ 548 w 602"/>
                  <a:gd name="T73" fmla="*/ 308 h 336"/>
                  <a:gd name="T74" fmla="*/ 312 w 602"/>
                  <a:gd name="T7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336">
                    <a:moveTo>
                      <a:pt x="312" y="336"/>
                    </a:moveTo>
                    <a:cubicBezTo>
                      <a:pt x="279" y="314"/>
                      <a:pt x="238" y="290"/>
                      <a:pt x="200" y="280"/>
                    </a:cubicBezTo>
                    <a:cubicBezTo>
                      <a:pt x="197" y="276"/>
                      <a:pt x="193" y="273"/>
                      <a:pt x="192" y="268"/>
                    </a:cubicBezTo>
                    <a:cubicBezTo>
                      <a:pt x="191" y="264"/>
                      <a:pt x="199" y="259"/>
                      <a:pt x="196" y="256"/>
                    </a:cubicBezTo>
                    <a:cubicBezTo>
                      <a:pt x="191" y="251"/>
                      <a:pt x="183" y="254"/>
                      <a:pt x="176" y="252"/>
                    </a:cubicBezTo>
                    <a:cubicBezTo>
                      <a:pt x="152" y="245"/>
                      <a:pt x="157" y="247"/>
                      <a:pt x="140" y="236"/>
                    </a:cubicBezTo>
                    <a:cubicBezTo>
                      <a:pt x="136" y="237"/>
                      <a:pt x="128" y="236"/>
                      <a:pt x="128" y="240"/>
                    </a:cubicBezTo>
                    <a:cubicBezTo>
                      <a:pt x="128" y="240"/>
                      <a:pt x="153" y="255"/>
                      <a:pt x="148" y="260"/>
                    </a:cubicBezTo>
                    <a:cubicBezTo>
                      <a:pt x="144" y="264"/>
                      <a:pt x="137" y="257"/>
                      <a:pt x="132" y="256"/>
                    </a:cubicBezTo>
                    <a:cubicBezTo>
                      <a:pt x="117" y="241"/>
                      <a:pt x="102" y="238"/>
                      <a:pt x="124" y="224"/>
                    </a:cubicBezTo>
                    <a:cubicBezTo>
                      <a:pt x="119" y="203"/>
                      <a:pt x="122" y="197"/>
                      <a:pt x="100" y="192"/>
                    </a:cubicBezTo>
                    <a:cubicBezTo>
                      <a:pt x="76" y="155"/>
                      <a:pt x="41" y="162"/>
                      <a:pt x="8" y="140"/>
                    </a:cubicBezTo>
                    <a:cubicBezTo>
                      <a:pt x="18" y="111"/>
                      <a:pt x="14" y="124"/>
                      <a:pt x="20" y="100"/>
                    </a:cubicBezTo>
                    <a:cubicBezTo>
                      <a:pt x="14" y="68"/>
                      <a:pt x="0" y="25"/>
                      <a:pt x="32" y="4"/>
                    </a:cubicBezTo>
                    <a:cubicBezTo>
                      <a:pt x="49" y="10"/>
                      <a:pt x="62" y="3"/>
                      <a:pt x="80" y="0"/>
                    </a:cubicBezTo>
                    <a:cubicBezTo>
                      <a:pt x="89" y="28"/>
                      <a:pt x="80" y="27"/>
                      <a:pt x="100" y="20"/>
                    </a:cubicBezTo>
                    <a:cubicBezTo>
                      <a:pt x="108" y="23"/>
                      <a:pt x="116" y="25"/>
                      <a:pt x="124" y="28"/>
                    </a:cubicBezTo>
                    <a:cubicBezTo>
                      <a:pt x="128" y="29"/>
                      <a:pt x="136" y="32"/>
                      <a:pt x="136" y="32"/>
                    </a:cubicBezTo>
                    <a:cubicBezTo>
                      <a:pt x="143" y="53"/>
                      <a:pt x="167" y="65"/>
                      <a:pt x="188" y="72"/>
                    </a:cubicBezTo>
                    <a:cubicBezTo>
                      <a:pt x="187" y="77"/>
                      <a:pt x="182" y="83"/>
                      <a:pt x="184" y="88"/>
                    </a:cubicBezTo>
                    <a:cubicBezTo>
                      <a:pt x="188" y="100"/>
                      <a:pt x="220" y="104"/>
                      <a:pt x="220" y="104"/>
                    </a:cubicBezTo>
                    <a:cubicBezTo>
                      <a:pt x="243" y="89"/>
                      <a:pt x="271" y="102"/>
                      <a:pt x="292" y="116"/>
                    </a:cubicBezTo>
                    <a:cubicBezTo>
                      <a:pt x="296" y="127"/>
                      <a:pt x="294" y="132"/>
                      <a:pt x="308" y="132"/>
                    </a:cubicBezTo>
                    <a:cubicBezTo>
                      <a:pt x="322" y="132"/>
                      <a:pt x="344" y="112"/>
                      <a:pt x="344" y="112"/>
                    </a:cubicBezTo>
                    <a:cubicBezTo>
                      <a:pt x="356" y="120"/>
                      <a:pt x="368" y="128"/>
                      <a:pt x="380" y="136"/>
                    </a:cubicBezTo>
                    <a:cubicBezTo>
                      <a:pt x="387" y="141"/>
                      <a:pt x="404" y="144"/>
                      <a:pt x="404" y="144"/>
                    </a:cubicBezTo>
                    <a:cubicBezTo>
                      <a:pt x="410" y="162"/>
                      <a:pt x="418" y="163"/>
                      <a:pt x="436" y="168"/>
                    </a:cubicBezTo>
                    <a:cubicBezTo>
                      <a:pt x="449" y="177"/>
                      <a:pt x="457" y="187"/>
                      <a:pt x="472" y="192"/>
                    </a:cubicBezTo>
                    <a:cubicBezTo>
                      <a:pt x="479" y="199"/>
                      <a:pt x="484" y="209"/>
                      <a:pt x="492" y="216"/>
                    </a:cubicBezTo>
                    <a:cubicBezTo>
                      <a:pt x="503" y="225"/>
                      <a:pt x="538" y="239"/>
                      <a:pt x="552" y="244"/>
                    </a:cubicBezTo>
                    <a:cubicBezTo>
                      <a:pt x="570" y="271"/>
                      <a:pt x="548" y="260"/>
                      <a:pt x="536" y="252"/>
                    </a:cubicBezTo>
                    <a:cubicBezTo>
                      <a:pt x="526" y="238"/>
                      <a:pt x="518" y="237"/>
                      <a:pt x="504" y="228"/>
                    </a:cubicBezTo>
                    <a:cubicBezTo>
                      <a:pt x="503" y="225"/>
                      <a:pt x="497" y="197"/>
                      <a:pt x="492" y="228"/>
                    </a:cubicBezTo>
                    <a:cubicBezTo>
                      <a:pt x="491" y="237"/>
                      <a:pt x="510" y="260"/>
                      <a:pt x="516" y="264"/>
                    </a:cubicBezTo>
                    <a:cubicBezTo>
                      <a:pt x="533" y="275"/>
                      <a:pt x="568" y="275"/>
                      <a:pt x="584" y="276"/>
                    </a:cubicBezTo>
                    <a:cubicBezTo>
                      <a:pt x="601" y="282"/>
                      <a:pt x="602" y="287"/>
                      <a:pt x="596" y="304"/>
                    </a:cubicBezTo>
                    <a:cubicBezTo>
                      <a:pt x="579" y="298"/>
                      <a:pt x="566" y="308"/>
                      <a:pt x="548" y="308"/>
                    </a:cubicBezTo>
                    <a:lnTo>
                      <a:pt x="312" y="3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8" name="Freeform 172"/>
              <p:cNvSpPr>
                <a:spLocks/>
              </p:cNvSpPr>
              <p:nvPr/>
            </p:nvSpPr>
            <p:spPr bwMode="ltGray">
              <a:xfrm>
                <a:off x="3318" y="639"/>
                <a:ext cx="41" cy="31"/>
              </a:xfrm>
              <a:custGeom>
                <a:avLst/>
                <a:gdLst>
                  <a:gd name="T0" fmla="*/ 28 w 33"/>
                  <a:gd name="T1" fmla="*/ 20 h 25"/>
                  <a:gd name="T2" fmla="*/ 24 w 33"/>
                  <a:gd name="T3" fmla="*/ 0 h 25"/>
                  <a:gd name="T4" fmla="*/ 32 w 33"/>
                  <a:gd name="T5" fmla="*/ 12 h 25"/>
                  <a:gd name="T6" fmla="*/ 28 w 33"/>
                  <a:gd name="T7" fmla="*/ 24 h 25"/>
                  <a:gd name="T8" fmla="*/ 28 w 33"/>
                  <a:gd name="T9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5">
                    <a:moveTo>
                      <a:pt x="28" y="20"/>
                    </a:moveTo>
                    <a:cubicBezTo>
                      <a:pt x="12" y="15"/>
                      <a:pt x="0" y="8"/>
                      <a:pt x="24" y="0"/>
                    </a:cubicBezTo>
                    <a:cubicBezTo>
                      <a:pt x="27" y="4"/>
                      <a:pt x="31" y="7"/>
                      <a:pt x="32" y="12"/>
                    </a:cubicBezTo>
                    <a:cubicBezTo>
                      <a:pt x="33" y="16"/>
                      <a:pt x="30" y="20"/>
                      <a:pt x="28" y="24"/>
                    </a:cubicBezTo>
                    <a:cubicBezTo>
                      <a:pt x="27" y="25"/>
                      <a:pt x="28" y="21"/>
                      <a:pt x="28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89" name="Freeform 173"/>
              <p:cNvSpPr>
                <a:spLocks/>
              </p:cNvSpPr>
              <p:nvPr/>
            </p:nvSpPr>
            <p:spPr bwMode="ltGray">
              <a:xfrm>
                <a:off x="3128" y="468"/>
                <a:ext cx="62" cy="20"/>
              </a:xfrm>
              <a:custGeom>
                <a:avLst/>
                <a:gdLst>
                  <a:gd name="T0" fmla="*/ 34 w 50"/>
                  <a:gd name="T1" fmla="*/ 16 h 16"/>
                  <a:gd name="T2" fmla="*/ 42 w 50"/>
                  <a:gd name="T3" fmla="*/ 0 h 16"/>
                  <a:gd name="T4" fmla="*/ 34 w 50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6">
                    <a:moveTo>
                      <a:pt x="34" y="16"/>
                    </a:moveTo>
                    <a:cubicBezTo>
                      <a:pt x="0" y="8"/>
                      <a:pt x="27" y="5"/>
                      <a:pt x="42" y="0"/>
                    </a:cubicBezTo>
                    <a:cubicBezTo>
                      <a:pt x="47" y="16"/>
                      <a:pt x="50" y="11"/>
                      <a:pt x="34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0" name="Freeform 174"/>
              <p:cNvSpPr>
                <a:spLocks/>
              </p:cNvSpPr>
              <p:nvPr/>
            </p:nvSpPr>
            <p:spPr bwMode="ltGray">
              <a:xfrm>
                <a:off x="3110" y="867"/>
                <a:ext cx="47" cy="47"/>
              </a:xfrm>
              <a:custGeom>
                <a:avLst/>
                <a:gdLst>
                  <a:gd name="T0" fmla="*/ 21 w 38"/>
                  <a:gd name="T1" fmla="*/ 23 h 38"/>
                  <a:gd name="T2" fmla="*/ 29 w 38"/>
                  <a:gd name="T3" fmla="*/ 7 h 38"/>
                  <a:gd name="T4" fmla="*/ 37 w 38"/>
                  <a:gd name="T5" fmla="*/ 19 h 38"/>
                  <a:gd name="T6" fmla="*/ 21 w 38"/>
                  <a:gd name="T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8">
                    <a:moveTo>
                      <a:pt x="21" y="23"/>
                    </a:moveTo>
                    <a:cubicBezTo>
                      <a:pt x="0" y="9"/>
                      <a:pt x="9" y="0"/>
                      <a:pt x="29" y="7"/>
                    </a:cubicBezTo>
                    <a:cubicBezTo>
                      <a:pt x="32" y="11"/>
                      <a:pt x="38" y="14"/>
                      <a:pt x="37" y="19"/>
                    </a:cubicBezTo>
                    <a:cubicBezTo>
                      <a:pt x="33" y="38"/>
                      <a:pt x="25" y="27"/>
                      <a:pt x="21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1" name="Freeform 175"/>
              <p:cNvSpPr>
                <a:spLocks/>
              </p:cNvSpPr>
              <p:nvPr/>
            </p:nvSpPr>
            <p:spPr bwMode="ltGray">
              <a:xfrm>
                <a:off x="3175" y="880"/>
                <a:ext cx="29" cy="26"/>
              </a:xfrm>
              <a:custGeom>
                <a:avLst/>
                <a:gdLst>
                  <a:gd name="T0" fmla="*/ 12 w 23"/>
                  <a:gd name="T1" fmla="*/ 16 h 20"/>
                  <a:gd name="T2" fmla="*/ 4 w 23"/>
                  <a:gd name="T3" fmla="*/ 4 h 20"/>
                  <a:gd name="T4" fmla="*/ 20 w 23"/>
                  <a:gd name="T5" fmla="*/ 8 h 20"/>
                  <a:gd name="T6" fmla="*/ 16 w 23"/>
                  <a:gd name="T7" fmla="*/ 20 h 20"/>
                  <a:gd name="T8" fmla="*/ 12 w 23"/>
                  <a:gd name="T9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12" y="16"/>
                    </a:moveTo>
                    <a:cubicBezTo>
                      <a:pt x="9" y="12"/>
                      <a:pt x="1" y="7"/>
                      <a:pt x="4" y="4"/>
                    </a:cubicBezTo>
                    <a:cubicBezTo>
                      <a:pt x="8" y="0"/>
                      <a:pt x="17" y="4"/>
                      <a:pt x="20" y="8"/>
                    </a:cubicBezTo>
                    <a:cubicBezTo>
                      <a:pt x="23" y="11"/>
                      <a:pt x="17" y="16"/>
                      <a:pt x="16" y="20"/>
                    </a:cubicBezTo>
                    <a:cubicBezTo>
                      <a:pt x="2" y="10"/>
                      <a:pt x="0" y="10"/>
                      <a:pt x="12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2" name="Freeform 176"/>
              <p:cNvSpPr>
                <a:spLocks/>
              </p:cNvSpPr>
              <p:nvPr/>
            </p:nvSpPr>
            <p:spPr bwMode="ltGray">
              <a:xfrm>
                <a:off x="2809" y="1010"/>
                <a:ext cx="51" cy="37"/>
              </a:xfrm>
              <a:custGeom>
                <a:avLst/>
                <a:gdLst>
                  <a:gd name="T0" fmla="*/ 0 w 41"/>
                  <a:gd name="T1" fmla="*/ 25 h 29"/>
                  <a:gd name="T2" fmla="*/ 12 w 41"/>
                  <a:gd name="T3" fmla="*/ 29 h 29"/>
                  <a:gd name="T4" fmla="*/ 0 w 41"/>
                  <a:gd name="T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9">
                    <a:moveTo>
                      <a:pt x="0" y="25"/>
                    </a:moveTo>
                    <a:cubicBezTo>
                      <a:pt x="10" y="11"/>
                      <a:pt x="41" y="0"/>
                      <a:pt x="12" y="29"/>
                    </a:cubicBezTo>
                    <a:cubicBezTo>
                      <a:pt x="8" y="28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3" name="Freeform 177"/>
              <p:cNvSpPr>
                <a:spLocks/>
              </p:cNvSpPr>
              <p:nvPr/>
            </p:nvSpPr>
            <p:spPr bwMode="ltGray">
              <a:xfrm>
                <a:off x="2641" y="352"/>
                <a:ext cx="193" cy="70"/>
              </a:xfrm>
              <a:custGeom>
                <a:avLst/>
                <a:gdLst>
                  <a:gd name="T0" fmla="*/ 16 w 156"/>
                  <a:gd name="T1" fmla="*/ 32 h 56"/>
                  <a:gd name="T2" fmla="*/ 28 w 156"/>
                  <a:gd name="T3" fmla="*/ 0 h 56"/>
                  <a:gd name="T4" fmla="*/ 68 w 156"/>
                  <a:gd name="T5" fmla="*/ 12 h 56"/>
                  <a:gd name="T6" fmla="*/ 132 w 156"/>
                  <a:gd name="T7" fmla="*/ 20 h 56"/>
                  <a:gd name="T8" fmla="*/ 104 w 156"/>
                  <a:gd name="T9" fmla="*/ 28 h 56"/>
                  <a:gd name="T10" fmla="*/ 56 w 156"/>
                  <a:gd name="T11" fmla="*/ 28 h 56"/>
                  <a:gd name="T12" fmla="*/ 32 w 156"/>
                  <a:gd name="T13" fmla="*/ 36 h 56"/>
                  <a:gd name="T14" fmla="*/ 16 w 156"/>
                  <a:gd name="T15" fmla="*/ 3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56">
                    <a:moveTo>
                      <a:pt x="16" y="32"/>
                    </a:moveTo>
                    <a:cubicBezTo>
                      <a:pt x="4" y="13"/>
                      <a:pt x="6" y="5"/>
                      <a:pt x="28" y="0"/>
                    </a:cubicBezTo>
                    <a:cubicBezTo>
                      <a:pt x="57" y="10"/>
                      <a:pt x="44" y="6"/>
                      <a:pt x="68" y="12"/>
                    </a:cubicBezTo>
                    <a:cubicBezTo>
                      <a:pt x="85" y="24"/>
                      <a:pt x="110" y="17"/>
                      <a:pt x="132" y="20"/>
                    </a:cubicBezTo>
                    <a:cubicBezTo>
                      <a:pt x="156" y="56"/>
                      <a:pt x="115" y="35"/>
                      <a:pt x="104" y="28"/>
                    </a:cubicBezTo>
                    <a:cubicBezTo>
                      <a:pt x="71" y="39"/>
                      <a:pt x="123" y="24"/>
                      <a:pt x="56" y="28"/>
                    </a:cubicBezTo>
                    <a:cubicBezTo>
                      <a:pt x="48" y="29"/>
                      <a:pt x="32" y="36"/>
                      <a:pt x="32" y="36"/>
                    </a:cubicBezTo>
                    <a:cubicBezTo>
                      <a:pt x="5" y="27"/>
                      <a:pt x="0" y="24"/>
                      <a:pt x="16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4" name="Freeform 178"/>
              <p:cNvSpPr>
                <a:spLocks/>
              </p:cNvSpPr>
              <p:nvPr/>
            </p:nvSpPr>
            <p:spPr bwMode="ltGray">
              <a:xfrm>
                <a:off x="2184" y="226"/>
                <a:ext cx="87" cy="33"/>
              </a:xfrm>
              <a:custGeom>
                <a:avLst/>
                <a:gdLst>
                  <a:gd name="T0" fmla="*/ 54 w 71"/>
                  <a:gd name="T1" fmla="*/ 16 h 26"/>
                  <a:gd name="T2" fmla="*/ 42 w 71"/>
                  <a:gd name="T3" fmla="*/ 0 h 26"/>
                  <a:gd name="T4" fmla="*/ 66 w 71"/>
                  <a:gd name="T5" fmla="*/ 8 h 26"/>
                  <a:gd name="T6" fmla="*/ 62 w 71"/>
                  <a:gd name="T7" fmla="*/ 24 h 26"/>
                  <a:gd name="T8" fmla="*/ 54 w 71"/>
                  <a:gd name="T9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6">
                    <a:moveTo>
                      <a:pt x="54" y="16"/>
                    </a:moveTo>
                    <a:cubicBezTo>
                      <a:pt x="29" y="24"/>
                      <a:pt x="0" y="14"/>
                      <a:pt x="42" y="0"/>
                    </a:cubicBezTo>
                    <a:cubicBezTo>
                      <a:pt x="50" y="3"/>
                      <a:pt x="58" y="5"/>
                      <a:pt x="66" y="8"/>
                    </a:cubicBezTo>
                    <a:cubicBezTo>
                      <a:pt x="71" y="10"/>
                      <a:pt x="67" y="21"/>
                      <a:pt x="62" y="24"/>
                    </a:cubicBezTo>
                    <a:cubicBezTo>
                      <a:pt x="59" y="26"/>
                      <a:pt x="57" y="19"/>
                      <a:pt x="54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5" name="Freeform 179"/>
              <p:cNvSpPr>
                <a:spLocks/>
              </p:cNvSpPr>
              <p:nvPr/>
            </p:nvSpPr>
            <p:spPr bwMode="ltGray">
              <a:xfrm>
                <a:off x="2216" y="256"/>
                <a:ext cx="81" cy="50"/>
              </a:xfrm>
              <a:custGeom>
                <a:avLst/>
                <a:gdLst>
                  <a:gd name="T0" fmla="*/ 0 w 66"/>
                  <a:gd name="T1" fmla="*/ 12 h 40"/>
                  <a:gd name="T2" fmla="*/ 60 w 66"/>
                  <a:gd name="T3" fmla="*/ 8 h 40"/>
                  <a:gd name="T4" fmla="*/ 44 w 66"/>
                  <a:gd name="T5" fmla="*/ 40 h 40"/>
                  <a:gd name="T6" fmla="*/ 4 w 66"/>
                  <a:gd name="T7" fmla="*/ 20 h 40"/>
                  <a:gd name="T8" fmla="*/ 0 w 66"/>
                  <a:gd name="T9" fmla="*/ 1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0">
                    <a:moveTo>
                      <a:pt x="0" y="12"/>
                    </a:moveTo>
                    <a:cubicBezTo>
                      <a:pt x="23" y="9"/>
                      <a:pt x="39" y="3"/>
                      <a:pt x="60" y="8"/>
                    </a:cubicBezTo>
                    <a:cubicBezTo>
                      <a:pt x="66" y="26"/>
                      <a:pt x="59" y="30"/>
                      <a:pt x="44" y="40"/>
                    </a:cubicBezTo>
                    <a:cubicBezTo>
                      <a:pt x="27" y="34"/>
                      <a:pt x="17" y="33"/>
                      <a:pt x="4" y="20"/>
                    </a:cubicBezTo>
                    <a:cubicBezTo>
                      <a:pt x="9" y="0"/>
                      <a:pt x="12" y="0"/>
                      <a:pt x="0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6" name="Freeform 180"/>
              <p:cNvSpPr>
                <a:spLocks/>
              </p:cNvSpPr>
              <p:nvPr/>
            </p:nvSpPr>
            <p:spPr bwMode="ltGray">
              <a:xfrm>
                <a:off x="2285" y="286"/>
                <a:ext cx="68" cy="36"/>
              </a:xfrm>
              <a:custGeom>
                <a:avLst/>
                <a:gdLst>
                  <a:gd name="T0" fmla="*/ 0 w 55"/>
                  <a:gd name="T1" fmla="*/ 20 h 28"/>
                  <a:gd name="T2" fmla="*/ 12 w 55"/>
                  <a:gd name="T3" fmla="*/ 8 h 28"/>
                  <a:gd name="T4" fmla="*/ 36 w 55"/>
                  <a:gd name="T5" fmla="*/ 0 h 28"/>
                  <a:gd name="T6" fmla="*/ 0 w 55"/>
                  <a:gd name="T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28">
                    <a:moveTo>
                      <a:pt x="0" y="20"/>
                    </a:moveTo>
                    <a:cubicBezTo>
                      <a:pt x="4" y="16"/>
                      <a:pt x="7" y="11"/>
                      <a:pt x="12" y="8"/>
                    </a:cubicBezTo>
                    <a:cubicBezTo>
                      <a:pt x="19" y="4"/>
                      <a:pt x="36" y="0"/>
                      <a:pt x="36" y="0"/>
                    </a:cubicBezTo>
                    <a:cubicBezTo>
                      <a:pt x="55" y="28"/>
                      <a:pt x="18" y="16"/>
                      <a:pt x="0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7" name="Freeform 181"/>
              <p:cNvSpPr>
                <a:spLocks/>
              </p:cNvSpPr>
              <p:nvPr/>
            </p:nvSpPr>
            <p:spPr bwMode="ltGray">
              <a:xfrm>
                <a:off x="1385" y="327"/>
                <a:ext cx="1964" cy="1132"/>
              </a:xfrm>
              <a:custGeom>
                <a:avLst/>
                <a:gdLst>
                  <a:gd name="T0" fmla="*/ 288 w 1589"/>
                  <a:gd name="T1" fmla="*/ 124 h 900"/>
                  <a:gd name="T2" fmla="*/ 328 w 1589"/>
                  <a:gd name="T3" fmla="*/ 108 h 900"/>
                  <a:gd name="T4" fmla="*/ 396 w 1589"/>
                  <a:gd name="T5" fmla="*/ 72 h 900"/>
                  <a:gd name="T6" fmla="*/ 308 w 1589"/>
                  <a:gd name="T7" fmla="*/ 192 h 900"/>
                  <a:gd name="T8" fmla="*/ 356 w 1589"/>
                  <a:gd name="T9" fmla="*/ 168 h 900"/>
                  <a:gd name="T10" fmla="*/ 404 w 1589"/>
                  <a:gd name="T11" fmla="*/ 152 h 900"/>
                  <a:gd name="T12" fmla="*/ 476 w 1589"/>
                  <a:gd name="T13" fmla="*/ 88 h 900"/>
                  <a:gd name="T14" fmla="*/ 488 w 1589"/>
                  <a:gd name="T15" fmla="*/ 104 h 900"/>
                  <a:gd name="T16" fmla="*/ 552 w 1589"/>
                  <a:gd name="T17" fmla="*/ 56 h 900"/>
                  <a:gd name="T18" fmla="*/ 784 w 1589"/>
                  <a:gd name="T19" fmla="*/ 8 h 900"/>
                  <a:gd name="T20" fmla="*/ 720 w 1589"/>
                  <a:gd name="T21" fmla="*/ 92 h 900"/>
                  <a:gd name="T22" fmla="*/ 836 w 1589"/>
                  <a:gd name="T23" fmla="*/ 68 h 900"/>
                  <a:gd name="T24" fmla="*/ 936 w 1589"/>
                  <a:gd name="T25" fmla="*/ 76 h 900"/>
                  <a:gd name="T26" fmla="*/ 952 w 1589"/>
                  <a:gd name="T27" fmla="*/ 120 h 900"/>
                  <a:gd name="T28" fmla="*/ 992 w 1589"/>
                  <a:gd name="T29" fmla="*/ 112 h 900"/>
                  <a:gd name="T30" fmla="*/ 1048 w 1589"/>
                  <a:gd name="T31" fmla="*/ 100 h 900"/>
                  <a:gd name="T32" fmla="*/ 1092 w 1589"/>
                  <a:gd name="T33" fmla="*/ 76 h 900"/>
                  <a:gd name="T34" fmla="*/ 1100 w 1589"/>
                  <a:gd name="T35" fmla="*/ 108 h 900"/>
                  <a:gd name="T36" fmla="*/ 1148 w 1589"/>
                  <a:gd name="T37" fmla="*/ 100 h 900"/>
                  <a:gd name="T38" fmla="*/ 1216 w 1589"/>
                  <a:gd name="T39" fmla="*/ 132 h 900"/>
                  <a:gd name="T40" fmla="*/ 1292 w 1589"/>
                  <a:gd name="T41" fmla="*/ 152 h 900"/>
                  <a:gd name="T42" fmla="*/ 1348 w 1589"/>
                  <a:gd name="T43" fmla="*/ 148 h 900"/>
                  <a:gd name="T44" fmla="*/ 1528 w 1589"/>
                  <a:gd name="T45" fmla="*/ 208 h 900"/>
                  <a:gd name="T46" fmla="*/ 1508 w 1589"/>
                  <a:gd name="T47" fmla="*/ 232 h 900"/>
                  <a:gd name="T48" fmla="*/ 1476 w 1589"/>
                  <a:gd name="T49" fmla="*/ 280 h 900"/>
                  <a:gd name="T50" fmla="*/ 1344 w 1589"/>
                  <a:gd name="T51" fmla="*/ 320 h 900"/>
                  <a:gd name="T52" fmla="*/ 1284 w 1589"/>
                  <a:gd name="T53" fmla="*/ 376 h 900"/>
                  <a:gd name="T54" fmla="*/ 1252 w 1589"/>
                  <a:gd name="T55" fmla="*/ 448 h 900"/>
                  <a:gd name="T56" fmla="*/ 1280 w 1589"/>
                  <a:gd name="T57" fmla="*/ 324 h 900"/>
                  <a:gd name="T58" fmla="*/ 1244 w 1589"/>
                  <a:gd name="T59" fmla="*/ 304 h 900"/>
                  <a:gd name="T60" fmla="*/ 1180 w 1589"/>
                  <a:gd name="T61" fmla="*/ 360 h 900"/>
                  <a:gd name="T62" fmla="*/ 1140 w 1589"/>
                  <a:gd name="T63" fmla="*/ 340 h 900"/>
                  <a:gd name="T64" fmla="*/ 1000 w 1589"/>
                  <a:gd name="T65" fmla="*/ 388 h 900"/>
                  <a:gd name="T66" fmla="*/ 980 w 1589"/>
                  <a:gd name="T67" fmla="*/ 424 h 900"/>
                  <a:gd name="T68" fmla="*/ 1032 w 1589"/>
                  <a:gd name="T69" fmla="*/ 468 h 900"/>
                  <a:gd name="T70" fmla="*/ 920 w 1589"/>
                  <a:gd name="T71" fmla="*/ 656 h 900"/>
                  <a:gd name="T72" fmla="*/ 850 w 1589"/>
                  <a:gd name="T73" fmla="*/ 740 h 900"/>
                  <a:gd name="T74" fmla="*/ 850 w 1589"/>
                  <a:gd name="T75" fmla="*/ 810 h 900"/>
                  <a:gd name="T76" fmla="*/ 816 w 1589"/>
                  <a:gd name="T77" fmla="*/ 760 h 900"/>
                  <a:gd name="T78" fmla="*/ 804 w 1589"/>
                  <a:gd name="T79" fmla="*/ 712 h 900"/>
                  <a:gd name="T80" fmla="*/ 696 w 1589"/>
                  <a:gd name="T81" fmla="*/ 728 h 900"/>
                  <a:gd name="T82" fmla="*/ 730 w 1589"/>
                  <a:gd name="T83" fmla="*/ 822 h 900"/>
                  <a:gd name="T84" fmla="*/ 736 w 1589"/>
                  <a:gd name="T85" fmla="*/ 876 h 900"/>
                  <a:gd name="T86" fmla="*/ 240 w 1589"/>
                  <a:gd name="T87" fmla="*/ 144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9" h="900">
                    <a:moveTo>
                      <a:pt x="240" y="144"/>
                    </a:moveTo>
                    <a:cubicBezTo>
                      <a:pt x="246" y="127"/>
                      <a:pt x="252" y="118"/>
                      <a:pt x="256" y="100"/>
                    </a:cubicBezTo>
                    <a:cubicBezTo>
                      <a:pt x="265" y="114"/>
                      <a:pt x="272" y="119"/>
                      <a:pt x="288" y="124"/>
                    </a:cubicBezTo>
                    <a:cubicBezTo>
                      <a:pt x="291" y="128"/>
                      <a:pt x="292" y="133"/>
                      <a:pt x="296" y="136"/>
                    </a:cubicBezTo>
                    <a:cubicBezTo>
                      <a:pt x="303" y="140"/>
                      <a:pt x="320" y="144"/>
                      <a:pt x="320" y="144"/>
                    </a:cubicBezTo>
                    <a:cubicBezTo>
                      <a:pt x="316" y="131"/>
                      <a:pt x="316" y="118"/>
                      <a:pt x="328" y="108"/>
                    </a:cubicBezTo>
                    <a:cubicBezTo>
                      <a:pt x="335" y="102"/>
                      <a:pt x="344" y="97"/>
                      <a:pt x="352" y="92"/>
                    </a:cubicBezTo>
                    <a:cubicBezTo>
                      <a:pt x="356" y="89"/>
                      <a:pt x="364" y="84"/>
                      <a:pt x="364" y="84"/>
                    </a:cubicBezTo>
                    <a:cubicBezTo>
                      <a:pt x="374" y="69"/>
                      <a:pt x="378" y="66"/>
                      <a:pt x="396" y="72"/>
                    </a:cubicBezTo>
                    <a:cubicBezTo>
                      <a:pt x="407" y="89"/>
                      <a:pt x="404" y="93"/>
                      <a:pt x="388" y="104"/>
                    </a:cubicBezTo>
                    <a:cubicBezTo>
                      <a:pt x="364" y="140"/>
                      <a:pt x="350" y="168"/>
                      <a:pt x="304" y="180"/>
                    </a:cubicBezTo>
                    <a:cubicBezTo>
                      <a:pt x="305" y="184"/>
                      <a:pt x="304" y="191"/>
                      <a:pt x="308" y="192"/>
                    </a:cubicBezTo>
                    <a:cubicBezTo>
                      <a:pt x="316" y="193"/>
                      <a:pt x="332" y="184"/>
                      <a:pt x="332" y="184"/>
                    </a:cubicBezTo>
                    <a:cubicBezTo>
                      <a:pt x="336" y="180"/>
                      <a:pt x="339" y="175"/>
                      <a:pt x="344" y="172"/>
                    </a:cubicBezTo>
                    <a:cubicBezTo>
                      <a:pt x="348" y="170"/>
                      <a:pt x="353" y="171"/>
                      <a:pt x="356" y="168"/>
                    </a:cubicBezTo>
                    <a:cubicBezTo>
                      <a:pt x="360" y="165"/>
                      <a:pt x="361" y="159"/>
                      <a:pt x="364" y="156"/>
                    </a:cubicBezTo>
                    <a:cubicBezTo>
                      <a:pt x="367" y="153"/>
                      <a:pt x="372" y="151"/>
                      <a:pt x="376" y="148"/>
                    </a:cubicBezTo>
                    <a:cubicBezTo>
                      <a:pt x="404" y="166"/>
                      <a:pt x="397" y="173"/>
                      <a:pt x="404" y="152"/>
                    </a:cubicBezTo>
                    <a:cubicBezTo>
                      <a:pt x="382" y="130"/>
                      <a:pt x="388" y="124"/>
                      <a:pt x="412" y="108"/>
                    </a:cubicBezTo>
                    <a:cubicBezTo>
                      <a:pt x="417" y="92"/>
                      <a:pt x="424" y="80"/>
                      <a:pt x="432" y="104"/>
                    </a:cubicBezTo>
                    <a:cubicBezTo>
                      <a:pt x="444" y="69"/>
                      <a:pt x="436" y="75"/>
                      <a:pt x="476" y="88"/>
                    </a:cubicBezTo>
                    <a:cubicBezTo>
                      <a:pt x="482" y="105"/>
                      <a:pt x="478" y="110"/>
                      <a:pt x="468" y="124"/>
                    </a:cubicBezTo>
                    <a:cubicBezTo>
                      <a:pt x="472" y="125"/>
                      <a:pt x="477" y="131"/>
                      <a:pt x="480" y="128"/>
                    </a:cubicBezTo>
                    <a:cubicBezTo>
                      <a:pt x="486" y="122"/>
                      <a:pt x="485" y="112"/>
                      <a:pt x="488" y="104"/>
                    </a:cubicBezTo>
                    <a:cubicBezTo>
                      <a:pt x="489" y="100"/>
                      <a:pt x="492" y="92"/>
                      <a:pt x="492" y="92"/>
                    </a:cubicBezTo>
                    <a:cubicBezTo>
                      <a:pt x="486" y="74"/>
                      <a:pt x="489" y="70"/>
                      <a:pt x="504" y="60"/>
                    </a:cubicBezTo>
                    <a:cubicBezTo>
                      <a:pt x="524" y="64"/>
                      <a:pt x="533" y="62"/>
                      <a:pt x="552" y="56"/>
                    </a:cubicBezTo>
                    <a:cubicBezTo>
                      <a:pt x="584" y="24"/>
                      <a:pt x="643" y="25"/>
                      <a:pt x="684" y="20"/>
                    </a:cubicBezTo>
                    <a:cubicBezTo>
                      <a:pt x="703" y="14"/>
                      <a:pt x="720" y="11"/>
                      <a:pt x="736" y="0"/>
                    </a:cubicBezTo>
                    <a:cubicBezTo>
                      <a:pt x="759" y="8"/>
                      <a:pt x="756" y="13"/>
                      <a:pt x="784" y="8"/>
                    </a:cubicBezTo>
                    <a:cubicBezTo>
                      <a:pt x="801" y="14"/>
                      <a:pt x="807" y="36"/>
                      <a:pt x="788" y="48"/>
                    </a:cubicBezTo>
                    <a:cubicBezTo>
                      <a:pt x="776" y="56"/>
                      <a:pt x="745" y="65"/>
                      <a:pt x="732" y="68"/>
                    </a:cubicBezTo>
                    <a:cubicBezTo>
                      <a:pt x="720" y="76"/>
                      <a:pt x="693" y="83"/>
                      <a:pt x="720" y="92"/>
                    </a:cubicBezTo>
                    <a:cubicBezTo>
                      <a:pt x="747" y="74"/>
                      <a:pt x="764" y="69"/>
                      <a:pt x="796" y="64"/>
                    </a:cubicBezTo>
                    <a:cubicBezTo>
                      <a:pt x="799" y="68"/>
                      <a:pt x="799" y="76"/>
                      <a:pt x="804" y="76"/>
                    </a:cubicBezTo>
                    <a:cubicBezTo>
                      <a:pt x="815" y="77"/>
                      <a:pt x="836" y="68"/>
                      <a:pt x="836" y="68"/>
                    </a:cubicBezTo>
                    <a:cubicBezTo>
                      <a:pt x="850" y="77"/>
                      <a:pt x="860" y="80"/>
                      <a:pt x="876" y="84"/>
                    </a:cubicBezTo>
                    <a:cubicBezTo>
                      <a:pt x="894" y="78"/>
                      <a:pt x="886" y="70"/>
                      <a:pt x="904" y="64"/>
                    </a:cubicBezTo>
                    <a:cubicBezTo>
                      <a:pt x="922" y="70"/>
                      <a:pt x="917" y="82"/>
                      <a:pt x="936" y="76"/>
                    </a:cubicBezTo>
                    <a:cubicBezTo>
                      <a:pt x="939" y="80"/>
                      <a:pt x="946" y="84"/>
                      <a:pt x="944" y="88"/>
                    </a:cubicBezTo>
                    <a:cubicBezTo>
                      <a:pt x="939" y="96"/>
                      <a:pt x="920" y="104"/>
                      <a:pt x="920" y="104"/>
                    </a:cubicBezTo>
                    <a:cubicBezTo>
                      <a:pt x="928" y="116"/>
                      <a:pt x="931" y="126"/>
                      <a:pt x="952" y="120"/>
                    </a:cubicBezTo>
                    <a:cubicBezTo>
                      <a:pt x="956" y="119"/>
                      <a:pt x="953" y="111"/>
                      <a:pt x="956" y="108"/>
                    </a:cubicBezTo>
                    <a:cubicBezTo>
                      <a:pt x="959" y="105"/>
                      <a:pt x="964" y="105"/>
                      <a:pt x="968" y="104"/>
                    </a:cubicBezTo>
                    <a:cubicBezTo>
                      <a:pt x="976" y="107"/>
                      <a:pt x="984" y="109"/>
                      <a:pt x="992" y="112"/>
                    </a:cubicBezTo>
                    <a:cubicBezTo>
                      <a:pt x="996" y="113"/>
                      <a:pt x="1004" y="116"/>
                      <a:pt x="1004" y="116"/>
                    </a:cubicBezTo>
                    <a:cubicBezTo>
                      <a:pt x="1019" y="111"/>
                      <a:pt x="1025" y="117"/>
                      <a:pt x="1040" y="112"/>
                    </a:cubicBezTo>
                    <a:cubicBezTo>
                      <a:pt x="1043" y="108"/>
                      <a:pt x="1049" y="105"/>
                      <a:pt x="1048" y="100"/>
                    </a:cubicBezTo>
                    <a:cubicBezTo>
                      <a:pt x="1047" y="95"/>
                      <a:pt x="1038" y="96"/>
                      <a:pt x="1036" y="92"/>
                    </a:cubicBezTo>
                    <a:cubicBezTo>
                      <a:pt x="1032" y="82"/>
                      <a:pt x="1047" y="75"/>
                      <a:pt x="1052" y="72"/>
                    </a:cubicBezTo>
                    <a:cubicBezTo>
                      <a:pt x="1067" y="77"/>
                      <a:pt x="1076" y="81"/>
                      <a:pt x="1092" y="76"/>
                    </a:cubicBezTo>
                    <a:cubicBezTo>
                      <a:pt x="1096" y="77"/>
                      <a:pt x="1107" y="77"/>
                      <a:pt x="1104" y="80"/>
                    </a:cubicBezTo>
                    <a:cubicBezTo>
                      <a:pt x="1098" y="86"/>
                      <a:pt x="1080" y="88"/>
                      <a:pt x="1080" y="88"/>
                    </a:cubicBezTo>
                    <a:cubicBezTo>
                      <a:pt x="1085" y="92"/>
                      <a:pt x="1100" y="99"/>
                      <a:pt x="1100" y="108"/>
                    </a:cubicBezTo>
                    <a:cubicBezTo>
                      <a:pt x="1100" y="113"/>
                      <a:pt x="1090" y="116"/>
                      <a:pt x="1092" y="120"/>
                    </a:cubicBezTo>
                    <a:cubicBezTo>
                      <a:pt x="1094" y="124"/>
                      <a:pt x="1100" y="117"/>
                      <a:pt x="1104" y="116"/>
                    </a:cubicBezTo>
                    <a:cubicBezTo>
                      <a:pt x="1115" y="82"/>
                      <a:pt x="1118" y="94"/>
                      <a:pt x="1148" y="100"/>
                    </a:cubicBezTo>
                    <a:cubicBezTo>
                      <a:pt x="1147" y="104"/>
                      <a:pt x="1142" y="109"/>
                      <a:pt x="1144" y="112"/>
                    </a:cubicBezTo>
                    <a:cubicBezTo>
                      <a:pt x="1150" y="120"/>
                      <a:pt x="1168" y="128"/>
                      <a:pt x="1168" y="128"/>
                    </a:cubicBezTo>
                    <a:cubicBezTo>
                      <a:pt x="1184" y="123"/>
                      <a:pt x="1201" y="124"/>
                      <a:pt x="1216" y="132"/>
                    </a:cubicBezTo>
                    <a:cubicBezTo>
                      <a:pt x="1224" y="137"/>
                      <a:pt x="1240" y="148"/>
                      <a:pt x="1240" y="148"/>
                    </a:cubicBezTo>
                    <a:cubicBezTo>
                      <a:pt x="1271" y="195"/>
                      <a:pt x="1247" y="173"/>
                      <a:pt x="1260" y="160"/>
                    </a:cubicBezTo>
                    <a:cubicBezTo>
                      <a:pt x="1268" y="152"/>
                      <a:pt x="1281" y="154"/>
                      <a:pt x="1292" y="152"/>
                    </a:cubicBezTo>
                    <a:cubicBezTo>
                      <a:pt x="1317" y="160"/>
                      <a:pt x="1305" y="140"/>
                      <a:pt x="1328" y="156"/>
                    </a:cubicBezTo>
                    <a:cubicBezTo>
                      <a:pt x="1330" y="163"/>
                      <a:pt x="1339" y="178"/>
                      <a:pt x="1344" y="172"/>
                    </a:cubicBezTo>
                    <a:cubicBezTo>
                      <a:pt x="1349" y="166"/>
                      <a:pt x="1344" y="155"/>
                      <a:pt x="1348" y="148"/>
                    </a:cubicBezTo>
                    <a:cubicBezTo>
                      <a:pt x="1350" y="144"/>
                      <a:pt x="1356" y="145"/>
                      <a:pt x="1360" y="144"/>
                    </a:cubicBezTo>
                    <a:cubicBezTo>
                      <a:pt x="1390" y="164"/>
                      <a:pt x="1362" y="148"/>
                      <a:pt x="1432" y="156"/>
                    </a:cubicBezTo>
                    <a:cubicBezTo>
                      <a:pt x="1456" y="159"/>
                      <a:pt x="1499" y="198"/>
                      <a:pt x="1528" y="208"/>
                    </a:cubicBezTo>
                    <a:cubicBezTo>
                      <a:pt x="1557" y="198"/>
                      <a:pt x="1531" y="222"/>
                      <a:pt x="1560" y="212"/>
                    </a:cubicBezTo>
                    <a:cubicBezTo>
                      <a:pt x="1589" y="222"/>
                      <a:pt x="1560" y="228"/>
                      <a:pt x="1548" y="232"/>
                    </a:cubicBezTo>
                    <a:cubicBezTo>
                      <a:pt x="1539" y="258"/>
                      <a:pt x="1527" y="238"/>
                      <a:pt x="1508" y="232"/>
                    </a:cubicBezTo>
                    <a:cubicBezTo>
                      <a:pt x="1500" y="229"/>
                      <a:pt x="1484" y="224"/>
                      <a:pt x="1484" y="224"/>
                    </a:cubicBezTo>
                    <a:cubicBezTo>
                      <a:pt x="1475" y="197"/>
                      <a:pt x="1475" y="232"/>
                      <a:pt x="1456" y="244"/>
                    </a:cubicBezTo>
                    <a:cubicBezTo>
                      <a:pt x="1460" y="257"/>
                      <a:pt x="1476" y="280"/>
                      <a:pt x="1476" y="280"/>
                    </a:cubicBezTo>
                    <a:cubicBezTo>
                      <a:pt x="1459" y="286"/>
                      <a:pt x="1443" y="281"/>
                      <a:pt x="1424" y="284"/>
                    </a:cubicBezTo>
                    <a:cubicBezTo>
                      <a:pt x="1386" y="297"/>
                      <a:pt x="1402" y="325"/>
                      <a:pt x="1368" y="336"/>
                    </a:cubicBezTo>
                    <a:cubicBezTo>
                      <a:pt x="1362" y="330"/>
                      <a:pt x="1354" y="319"/>
                      <a:pt x="1344" y="320"/>
                    </a:cubicBezTo>
                    <a:cubicBezTo>
                      <a:pt x="1336" y="321"/>
                      <a:pt x="1320" y="328"/>
                      <a:pt x="1320" y="328"/>
                    </a:cubicBezTo>
                    <a:cubicBezTo>
                      <a:pt x="1319" y="324"/>
                      <a:pt x="1320" y="314"/>
                      <a:pt x="1316" y="316"/>
                    </a:cubicBezTo>
                    <a:cubicBezTo>
                      <a:pt x="1303" y="324"/>
                      <a:pt x="1288" y="363"/>
                      <a:pt x="1284" y="376"/>
                    </a:cubicBezTo>
                    <a:cubicBezTo>
                      <a:pt x="1289" y="397"/>
                      <a:pt x="1281" y="412"/>
                      <a:pt x="1276" y="432"/>
                    </a:cubicBezTo>
                    <a:cubicBezTo>
                      <a:pt x="1272" y="429"/>
                      <a:pt x="1269" y="423"/>
                      <a:pt x="1264" y="424"/>
                    </a:cubicBezTo>
                    <a:cubicBezTo>
                      <a:pt x="1257" y="425"/>
                      <a:pt x="1255" y="444"/>
                      <a:pt x="1252" y="448"/>
                    </a:cubicBezTo>
                    <a:cubicBezTo>
                      <a:pt x="1242" y="464"/>
                      <a:pt x="1226" y="482"/>
                      <a:pt x="1208" y="488"/>
                    </a:cubicBezTo>
                    <a:cubicBezTo>
                      <a:pt x="1196" y="453"/>
                      <a:pt x="1197" y="382"/>
                      <a:pt x="1240" y="368"/>
                    </a:cubicBezTo>
                    <a:cubicBezTo>
                      <a:pt x="1251" y="351"/>
                      <a:pt x="1270" y="343"/>
                      <a:pt x="1280" y="324"/>
                    </a:cubicBezTo>
                    <a:cubicBezTo>
                      <a:pt x="1286" y="312"/>
                      <a:pt x="1300" y="288"/>
                      <a:pt x="1300" y="288"/>
                    </a:cubicBezTo>
                    <a:cubicBezTo>
                      <a:pt x="1269" y="267"/>
                      <a:pt x="1270" y="311"/>
                      <a:pt x="1256" y="332"/>
                    </a:cubicBezTo>
                    <a:cubicBezTo>
                      <a:pt x="1237" y="326"/>
                      <a:pt x="1250" y="322"/>
                      <a:pt x="1244" y="304"/>
                    </a:cubicBezTo>
                    <a:cubicBezTo>
                      <a:pt x="1204" y="314"/>
                      <a:pt x="1245" y="299"/>
                      <a:pt x="1224" y="320"/>
                    </a:cubicBezTo>
                    <a:cubicBezTo>
                      <a:pt x="1217" y="327"/>
                      <a:pt x="1200" y="336"/>
                      <a:pt x="1200" y="336"/>
                    </a:cubicBezTo>
                    <a:cubicBezTo>
                      <a:pt x="1206" y="355"/>
                      <a:pt x="1196" y="355"/>
                      <a:pt x="1180" y="360"/>
                    </a:cubicBezTo>
                    <a:cubicBezTo>
                      <a:pt x="1168" y="359"/>
                      <a:pt x="1154" y="362"/>
                      <a:pt x="1144" y="356"/>
                    </a:cubicBezTo>
                    <a:cubicBezTo>
                      <a:pt x="1140" y="354"/>
                      <a:pt x="1153" y="349"/>
                      <a:pt x="1152" y="344"/>
                    </a:cubicBezTo>
                    <a:cubicBezTo>
                      <a:pt x="1151" y="340"/>
                      <a:pt x="1144" y="341"/>
                      <a:pt x="1140" y="340"/>
                    </a:cubicBezTo>
                    <a:cubicBezTo>
                      <a:pt x="1126" y="350"/>
                      <a:pt x="1121" y="354"/>
                      <a:pt x="1104" y="348"/>
                    </a:cubicBezTo>
                    <a:cubicBezTo>
                      <a:pt x="1079" y="354"/>
                      <a:pt x="1054" y="349"/>
                      <a:pt x="1032" y="364"/>
                    </a:cubicBezTo>
                    <a:cubicBezTo>
                      <a:pt x="1023" y="378"/>
                      <a:pt x="1016" y="383"/>
                      <a:pt x="1000" y="388"/>
                    </a:cubicBezTo>
                    <a:cubicBezTo>
                      <a:pt x="984" y="404"/>
                      <a:pt x="971" y="410"/>
                      <a:pt x="964" y="432"/>
                    </a:cubicBezTo>
                    <a:cubicBezTo>
                      <a:pt x="968" y="433"/>
                      <a:pt x="972" y="438"/>
                      <a:pt x="976" y="436"/>
                    </a:cubicBezTo>
                    <a:cubicBezTo>
                      <a:pt x="980" y="434"/>
                      <a:pt x="976" y="424"/>
                      <a:pt x="980" y="424"/>
                    </a:cubicBezTo>
                    <a:cubicBezTo>
                      <a:pt x="985" y="424"/>
                      <a:pt x="991" y="445"/>
                      <a:pt x="992" y="448"/>
                    </a:cubicBezTo>
                    <a:cubicBezTo>
                      <a:pt x="1000" y="443"/>
                      <a:pt x="1006" y="434"/>
                      <a:pt x="1016" y="444"/>
                    </a:cubicBezTo>
                    <a:cubicBezTo>
                      <a:pt x="1023" y="451"/>
                      <a:pt x="1044" y="460"/>
                      <a:pt x="1032" y="468"/>
                    </a:cubicBezTo>
                    <a:cubicBezTo>
                      <a:pt x="1017" y="513"/>
                      <a:pt x="1007" y="571"/>
                      <a:pt x="976" y="608"/>
                    </a:cubicBezTo>
                    <a:cubicBezTo>
                      <a:pt x="962" y="625"/>
                      <a:pt x="951" y="635"/>
                      <a:pt x="932" y="648"/>
                    </a:cubicBezTo>
                    <a:cubicBezTo>
                      <a:pt x="928" y="651"/>
                      <a:pt x="920" y="656"/>
                      <a:pt x="920" y="656"/>
                    </a:cubicBezTo>
                    <a:cubicBezTo>
                      <a:pt x="886" y="633"/>
                      <a:pt x="904" y="648"/>
                      <a:pt x="880" y="664"/>
                    </a:cubicBezTo>
                    <a:cubicBezTo>
                      <a:pt x="872" y="689"/>
                      <a:pt x="870" y="693"/>
                      <a:pt x="848" y="708"/>
                    </a:cubicBezTo>
                    <a:cubicBezTo>
                      <a:pt x="842" y="720"/>
                      <a:pt x="855" y="724"/>
                      <a:pt x="850" y="740"/>
                    </a:cubicBezTo>
                    <a:cubicBezTo>
                      <a:pt x="851" y="750"/>
                      <a:pt x="855" y="759"/>
                      <a:pt x="856" y="766"/>
                    </a:cubicBezTo>
                    <a:cubicBezTo>
                      <a:pt x="857" y="773"/>
                      <a:pt x="859" y="777"/>
                      <a:pt x="858" y="784"/>
                    </a:cubicBezTo>
                    <a:cubicBezTo>
                      <a:pt x="857" y="791"/>
                      <a:pt x="856" y="806"/>
                      <a:pt x="850" y="810"/>
                    </a:cubicBezTo>
                    <a:cubicBezTo>
                      <a:pt x="844" y="814"/>
                      <a:pt x="831" y="802"/>
                      <a:pt x="824" y="806"/>
                    </a:cubicBezTo>
                    <a:cubicBezTo>
                      <a:pt x="816" y="832"/>
                      <a:pt x="827" y="824"/>
                      <a:pt x="804" y="832"/>
                    </a:cubicBezTo>
                    <a:cubicBezTo>
                      <a:pt x="798" y="814"/>
                      <a:pt x="810" y="779"/>
                      <a:pt x="816" y="760"/>
                    </a:cubicBezTo>
                    <a:cubicBezTo>
                      <a:pt x="816" y="744"/>
                      <a:pt x="795" y="750"/>
                      <a:pt x="794" y="744"/>
                    </a:cubicBezTo>
                    <a:cubicBezTo>
                      <a:pt x="793" y="738"/>
                      <a:pt x="806" y="729"/>
                      <a:pt x="808" y="724"/>
                    </a:cubicBezTo>
                    <a:cubicBezTo>
                      <a:pt x="807" y="720"/>
                      <a:pt x="808" y="713"/>
                      <a:pt x="804" y="712"/>
                    </a:cubicBezTo>
                    <a:cubicBezTo>
                      <a:pt x="796" y="711"/>
                      <a:pt x="761" y="725"/>
                      <a:pt x="752" y="728"/>
                    </a:cubicBezTo>
                    <a:cubicBezTo>
                      <a:pt x="744" y="703"/>
                      <a:pt x="769" y="708"/>
                      <a:pt x="744" y="700"/>
                    </a:cubicBezTo>
                    <a:cubicBezTo>
                      <a:pt x="731" y="719"/>
                      <a:pt x="718" y="723"/>
                      <a:pt x="696" y="728"/>
                    </a:cubicBezTo>
                    <a:cubicBezTo>
                      <a:pt x="703" y="757"/>
                      <a:pt x="720" y="749"/>
                      <a:pt x="752" y="752"/>
                    </a:cubicBezTo>
                    <a:cubicBezTo>
                      <a:pt x="747" y="773"/>
                      <a:pt x="729" y="777"/>
                      <a:pt x="716" y="796"/>
                    </a:cubicBezTo>
                    <a:lnTo>
                      <a:pt x="730" y="822"/>
                    </a:lnTo>
                    <a:lnTo>
                      <a:pt x="740" y="858"/>
                    </a:lnTo>
                    <a:lnTo>
                      <a:pt x="724" y="862"/>
                    </a:lnTo>
                    <a:lnTo>
                      <a:pt x="736" y="876"/>
                    </a:lnTo>
                    <a:lnTo>
                      <a:pt x="720" y="900"/>
                    </a:lnTo>
                    <a:lnTo>
                      <a:pt x="0" y="892"/>
                    </a:lnTo>
                    <a:lnTo>
                      <a:pt x="240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8" name="Freeform 182"/>
              <p:cNvSpPr>
                <a:spLocks/>
              </p:cNvSpPr>
              <p:nvPr/>
            </p:nvSpPr>
            <p:spPr bwMode="ltGray">
              <a:xfrm>
                <a:off x="2655" y="878"/>
                <a:ext cx="58" cy="208"/>
              </a:xfrm>
              <a:custGeom>
                <a:avLst/>
                <a:gdLst>
                  <a:gd name="T0" fmla="*/ 5 w 47"/>
                  <a:gd name="T1" fmla="*/ 156 h 165"/>
                  <a:gd name="T2" fmla="*/ 15 w 47"/>
                  <a:gd name="T3" fmla="*/ 108 h 165"/>
                  <a:gd name="T4" fmla="*/ 17 w 47"/>
                  <a:gd name="T5" fmla="*/ 68 h 165"/>
                  <a:gd name="T6" fmla="*/ 11 w 47"/>
                  <a:gd name="T7" fmla="*/ 40 h 165"/>
                  <a:gd name="T8" fmla="*/ 17 w 47"/>
                  <a:gd name="T9" fmla="*/ 12 h 165"/>
                  <a:gd name="T10" fmla="*/ 21 w 47"/>
                  <a:gd name="T11" fmla="*/ 0 h 165"/>
                  <a:gd name="T12" fmla="*/ 31 w 47"/>
                  <a:gd name="T13" fmla="*/ 30 h 165"/>
                  <a:gd name="T14" fmla="*/ 47 w 47"/>
                  <a:gd name="T15" fmla="*/ 98 h 165"/>
                  <a:gd name="T16" fmla="*/ 31 w 47"/>
                  <a:gd name="T17" fmla="*/ 108 h 165"/>
                  <a:gd name="T18" fmla="*/ 23 w 47"/>
                  <a:gd name="T19" fmla="*/ 126 h 165"/>
                  <a:gd name="T20" fmla="*/ 21 w 47"/>
                  <a:gd name="T21" fmla="*/ 132 h 165"/>
                  <a:gd name="T22" fmla="*/ 27 w 47"/>
                  <a:gd name="T23" fmla="*/ 134 h 165"/>
                  <a:gd name="T24" fmla="*/ 31 w 47"/>
                  <a:gd name="T25" fmla="*/ 146 h 165"/>
                  <a:gd name="T26" fmla="*/ 13 w 47"/>
                  <a:gd name="T27" fmla="*/ 148 h 165"/>
                  <a:gd name="T28" fmla="*/ 7 w 47"/>
                  <a:gd name="T29" fmla="*/ 160 h 165"/>
                  <a:gd name="T30" fmla="*/ 3 w 47"/>
                  <a:gd name="T31" fmla="*/ 154 h 165"/>
                  <a:gd name="T32" fmla="*/ 5 w 47"/>
                  <a:gd name="T33" fmla="*/ 15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65">
                    <a:moveTo>
                      <a:pt x="5" y="156"/>
                    </a:moveTo>
                    <a:cubicBezTo>
                      <a:pt x="0" y="141"/>
                      <a:pt x="1" y="118"/>
                      <a:pt x="15" y="108"/>
                    </a:cubicBezTo>
                    <a:cubicBezTo>
                      <a:pt x="16" y="95"/>
                      <a:pt x="17" y="81"/>
                      <a:pt x="17" y="68"/>
                    </a:cubicBezTo>
                    <a:cubicBezTo>
                      <a:pt x="17" y="58"/>
                      <a:pt x="11" y="40"/>
                      <a:pt x="11" y="40"/>
                    </a:cubicBezTo>
                    <a:cubicBezTo>
                      <a:pt x="14" y="20"/>
                      <a:pt x="11" y="29"/>
                      <a:pt x="17" y="12"/>
                    </a:cubicBezTo>
                    <a:cubicBezTo>
                      <a:pt x="18" y="8"/>
                      <a:pt x="21" y="0"/>
                      <a:pt x="21" y="0"/>
                    </a:cubicBezTo>
                    <a:cubicBezTo>
                      <a:pt x="38" y="6"/>
                      <a:pt x="33" y="7"/>
                      <a:pt x="31" y="30"/>
                    </a:cubicBezTo>
                    <a:cubicBezTo>
                      <a:pt x="38" y="52"/>
                      <a:pt x="40" y="76"/>
                      <a:pt x="47" y="98"/>
                    </a:cubicBezTo>
                    <a:cubicBezTo>
                      <a:pt x="44" y="116"/>
                      <a:pt x="45" y="113"/>
                      <a:pt x="31" y="108"/>
                    </a:cubicBezTo>
                    <a:cubicBezTo>
                      <a:pt x="25" y="118"/>
                      <a:pt x="28" y="112"/>
                      <a:pt x="23" y="126"/>
                    </a:cubicBezTo>
                    <a:cubicBezTo>
                      <a:pt x="22" y="128"/>
                      <a:pt x="21" y="132"/>
                      <a:pt x="21" y="132"/>
                    </a:cubicBezTo>
                    <a:cubicBezTo>
                      <a:pt x="23" y="133"/>
                      <a:pt x="26" y="132"/>
                      <a:pt x="27" y="134"/>
                    </a:cubicBezTo>
                    <a:cubicBezTo>
                      <a:pt x="29" y="137"/>
                      <a:pt x="31" y="146"/>
                      <a:pt x="31" y="146"/>
                    </a:cubicBezTo>
                    <a:cubicBezTo>
                      <a:pt x="27" y="165"/>
                      <a:pt x="23" y="155"/>
                      <a:pt x="13" y="148"/>
                    </a:cubicBezTo>
                    <a:cubicBezTo>
                      <a:pt x="11" y="152"/>
                      <a:pt x="11" y="160"/>
                      <a:pt x="7" y="160"/>
                    </a:cubicBezTo>
                    <a:cubicBezTo>
                      <a:pt x="5" y="160"/>
                      <a:pt x="4" y="156"/>
                      <a:pt x="3" y="154"/>
                    </a:cubicBezTo>
                    <a:cubicBezTo>
                      <a:pt x="3" y="153"/>
                      <a:pt x="4" y="155"/>
                      <a:pt x="5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399" name="Freeform 183"/>
              <p:cNvSpPr>
                <a:spLocks/>
              </p:cNvSpPr>
              <p:nvPr/>
            </p:nvSpPr>
            <p:spPr bwMode="ltGray">
              <a:xfrm>
                <a:off x="2621" y="1053"/>
                <a:ext cx="171" cy="129"/>
              </a:xfrm>
              <a:custGeom>
                <a:avLst/>
                <a:gdLst>
                  <a:gd name="T0" fmla="*/ 26 w 138"/>
                  <a:gd name="T1" fmla="*/ 61 h 103"/>
                  <a:gd name="T2" fmla="*/ 30 w 138"/>
                  <a:gd name="T3" fmla="*/ 43 h 103"/>
                  <a:gd name="T4" fmla="*/ 50 w 138"/>
                  <a:gd name="T5" fmla="*/ 33 h 103"/>
                  <a:gd name="T6" fmla="*/ 54 w 138"/>
                  <a:gd name="T7" fmla="*/ 45 h 103"/>
                  <a:gd name="T8" fmla="*/ 66 w 138"/>
                  <a:gd name="T9" fmla="*/ 49 h 103"/>
                  <a:gd name="T10" fmla="*/ 80 w 138"/>
                  <a:gd name="T11" fmla="*/ 55 h 103"/>
                  <a:gd name="T12" fmla="*/ 116 w 138"/>
                  <a:gd name="T13" fmla="*/ 33 h 103"/>
                  <a:gd name="T14" fmla="*/ 130 w 138"/>
                  <a:gd name="T15" fmla="*/ 17 h 103"/>
                  <a:gd name="T16" fmla="*/ 138 w 138"/>
                  <a:gd name="T17" fmla="*/ 11 h 103"/>
                  <a:gd name="T18" fmla="*/ 106 w 138"/>
                  <a:gd name="T19" fmla="*/ 49 h 103"/>
                  <a:gd name="T20" fmla="*/ 84 w 138"/>
                  <a:gd name="T21" fmla="*/ 67 h 103"/>
                  <a:gd name="T22" fmla="*/ 66 w 138"/>
                  <a:gd name="T23" fmla="*/ 81 h 103"/>
                  <a:gd name="T24" fmla="*/ 48 w 138"/>
                  <a:gd name="T25" fmla="*/ 103 h 103"/>
                  <a:gd name="T26" fmla="*/ 26 w 138"/>
                  <a:gd name="T27" fmla="*/ 89 h 103"/>
                  <a:gd name="T28" fmla="*/ 20 w 138"/>
                  <a:gd name="T29" fmla="*/ 87 h 103"/>
                  <a:gd name="T30" fmla="*/ 22 w 138"/>
                  <a:gd name="T31" fmla="*/ 97 h 103"/>
                  <a:gd name="T32" fmla="*/ 0 w 138"/>
                  <a:gd name="T33" fmla="*/ 97 h 103"/>
                  <a:gd name="T34" fmla="*/ 10 w 138"/>
                  <a:gd name="T35" fmla="*/ 79 h 103"/>
                  <a:gd name="T36" fmla="*/ 26 w 138"/>
                  <a:gd name="T37" fmla="*/ 6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" h="103">
                    <a:moveTo>
                      <a:pt x="26" y="61"/>
                    </a:moveTo>
                    <a:cubicBezTo>
                      <a:pt x="29" y="53"/>
                      <a:pt x="33" y="51"/>
                      <a:pt x="30" y="43"/>
                    </a:cubicBezTo>
                    <a:cubicBezTo>
                      <a:pt x="33" y="27"/>
                      <a:pt x="37" y="24"/>
                      <a:pt x="50" y="33"/>
                    </a:cubicBezTo>
                    <a:cubicBezTo>
                      <a:pt x="51" y="37"/>
                      <a:pt x="53" y="41"/>
                      <a:pt x="54" y="45"/>
                    </a:cubicBezTo>
                    <a:cubicBezTo>
                      <a:pt x="55" y="49"/>
                      <a:pt x="66" y="49"/>
                      <a:pt x="66" y="49"/>
                    </a:cubicBezTo>
                    <a:cubicBezTo>
                      <a:pt x="75" y="43"/>
                      <a:pt x="77" y="45"/>
                      <a:pt x="80" y="55"/>
                    </a:cubicBezTo>
                    <a:cubicBezTo>
                      <a:pt x="92" y="47"/>
                      <a:pt x="101" y="37"/>
                      <a:pt x="116" y="33"/>
                    </a:cubicBezTo>
                    <a:cubicBezTo>
                      <a:pt x="125" y="19"/>
                      <a:pt x="120" y="24"/>
                      <a:pt x="130" y="17"/>
                    </a:cubicBezTo>
                    <a:cubicBezTo>
                      <a:pt x="134" y="11"/>
                      <a:pt x="134" y="0"/>
                      <a:pt x="138" y="11"/>
                    </a:cubicBezTo>
                    <a:cubicBezTo>
                      <a:pt x="135" y="31"/>
                      <a:pt x="126" y="45"/>
                      <a:pt x="106" y="49"/>
                    </a:cubicBezTo>
                    <a:cubicBezTo>
                      <a:pt x="97" y="55"/>
                      <a:pt x="93" y="61"/>
                      <a:pt x="84" y="67"/>
                    </a:cubicBezTo>
                    <a:cubicBezTo>
                      <a:pt x="80" y="79"/>
                      <a:pt x="79" y="79"/>
                      <a:pt x="66" y="81"/>
                    </a:cubicBezTo>
                    <a:cubicBezTo>
                      <a:pt x="60" y="90"/>
                      <a:pt x="57" y="97"/>
                      <a:pt x="48" y="103"/>
                    </a:cubicBezTo>
                    <a:cubicBezTo>
                      <a:pt x="42" y="94"/>
                      <a:pt x="37" y="93"/>
                      <a:pt x="26" y="89"/>
                    </a:cubicBezTo>
                    <a:cubicBezTo>
                      <a:pt x="24" y="88"/>
                      <a:pt x="20" y="87"/>
                      <a:pt x="20" y="87"/>
                    </a:cubicBezTo>
                    <a:cubicBezTo>
                      <a:pt x="10" y="90"/>
                      <a:pt x="14" y="94"/>
                      <a:pt x="22" y="97"/>
                    </a:cubicBezTo>
                    <a:cubicBezTo>
                      <a:pt x="14" y="103"/>
                      <a:pt x="9" y="100"/>
                      <a:pt x="0" y="97"/>
                    </a:cubicBezTo>
                    <a:cubicBezTo>
                      <a:pt x="2" y="87"/>
                      <a:pt x="1" y="82"/>
                      <a:pt x="10" y="79"/>
                    </a:cubicBezTo>
                    <a:cubicBezTo>
                      <a:pt x="15" y="63"/>
                      <a:pt x="14" y="69"/>
                      <a:pt x="26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0" name="Freeform 184"/>
              <p:cNvSpPr>
                <a:spLocks/>
              </p:cNvSpPr>
              <p:nvPr/>
            </p:nvSpPr>
            <p:spPr bwMode="ltGray">
              <a:xfrm>
                <a:off x="2436" y="1175"/>
                <a:ext cx="232" cy="269"/>
              </a:xfrm>
              <a:custGeom>
                <a:avLst/>
                <a:gdLst>
                  <a:gd name="T0" fmla="*/ 158 w 188"/>
                  <a:gd name="T1" fmla="*/ 24 h 214"/>
                  <a:gd name="T2" fmla="*/ 160 w 188"/>
                  <a:gd name="T3" fmla="*/ 6 h 214"/>
                  <a:gd name="T4" fmla="*/ 170 w 188"/>
                  <a:gd name="T5" fmla="*/ 0 h 214"/>
                  <a:gd name="T6" fmla="*/ 182 w 188"/>
                  <a:gd name="T7" fmla="*/ 24 h 214"/>
                  <a:gd name="T8" fmla="*/ 188 w 188"/>
                  <a:gd name="T9" fmla="*/ 42 h 214"/>
                  <a:gd name="T10" fmla="*/ 178 w 188"/>
                  <a:gd name="T11" fmla="*/ 58 h 214"/>
                  <a:gd name="T12" fmla="*/ 170 w 188"/>
                  <a:gd name="T13" fmla="*/ 76 h 214"/>
                  <a:gd name="T14" fmla="*/ 162 w 188"/>
                  <a:gd name="T15" fmla="*/ 126 h 214"/>
                  <a:gd name="T16" fmla="*/ 144 w 188"/>
                  <a:gd name="T17" fmla="*/ 136 h 214"/>
                  <a:gd name="T18" fmla="*/ 120 w 188"/>
                  <a:gd name="T19" fmla="*/ 138 h 214"/>
                  <a:gd name="T20" fmla="*/ 112 w 188"/>
                  <a:gd name="T21" fmla="*/ 124 h 214"/>
                  <a:gd name="T22" fmla="*/ 102 w 188"/>
                  <a:gd name="T23" fmla="*/ 146 h 214"/>
                  <a:gd name="T24" fmla="*/ 90 w 188"/>
                  <a:gd name="T25" fmla="*/ 150 h 214"/>
                  <a:gd name="T26" fmla="*/ 80 w 188"/>
                  <a:gd name="T27" fmla="*/ 132 h 214"/>
                  <a:gd name="T28" fmla="*/ 58 w 188"/>
                  <a:gd name="T29" fmla="*/ 144 h 214"/>
                  <a:gd name="T30" fmla="*/ 76 w 188"/>
                  <a:gd name="T31" fmla="*/ 142 h 214"/>
                  <a:gd name="T32" fmla="*/ 78 w 188"/>
                  <a:gd name="T33" fmla="*/ 160 h 214"/>
                  <a:gd name="T34" fmla="*/ 58 w 188"/>
                  <a:gd name="T35" fmla="*/ 166 h 214"/>
                  <a:gd name="T36" fmla="*/ 34 w 188"/>
                  <a:gd name="T37" fmla="*/ 166 h 214"/>
                  <a:gd name="T38" fmla="*/ 36 w 188"/>
                  <a:gd name="T39" fmla="*/ 154 h 214"/>
                  <a:gd name="T40" fmla="*/ 46 w 188"/>
                  <a:gd name="T41" fmla="*/ 144 h 214"/>
                  <a:gd name="T42" fmla="*/ 34 w 188"/>
                  <a:gd name="T43" fmla="*/ 148 h 214"/>
                  <a:gd name="T44" fmla="*/ 26 w 188"/>
                  <a:gd name="T45" fmla="*/ 166 h 214"/>
                  <a:gd name="T46" fmla="*/ 30 w 188"/>
                  <a:gd name="T47" fmla="*/ 190 h 214"/>
                  <a:gd name="T48" fmla="*/ 14 w 188"/>
                  <a:gd name="T49" fmla="*/ 200 h 214"/>
                  <a:gd name="T50" fmla="*/ 0 w 188"/>
                  <a:gd name="T51" fmla="*/ 214 h 214"/>
                  <a:gd name="T52" fmla="*/ 8 w 188"/>
                  <a:gd name="T53" fmla="*/ 188 h 214"/>
                  <a:gd name="T54" fmla="*/ 0 w 188"/>
                  <a:gd name="T55" fmla="*/ 164 h 214"/>
                  <a:gd name="T56" fmla="*/ 14 w 188"/>
                  <a:gd name="T57" fmla="*/ 152 h 214"/>
                  <a:gd name="T58" fmla="*/ 32 w 188"/>
                  <a:gd name="T59" fmla="*/ 134 h 214"/>
                  <a:gd name="T60" fmla="*/ 44 w 188"/>
                  <a:gd name="T61" fmla="*/ 118 h 214"/>
                  <a:gd name="T62" fmla="*/ 72 w 188"/>
                  <a:gd name="T63" fmla="*/ 116 h 214"/>
                  <a:gd name="T64" fmla="*/ 84 w 188"/>
                  <a:gd name="T65" fmla="*/ 112 h 214"/>
                  <a:gd name="T66" fmla="*/ 114 w 188"/>
                  <a:gd name="T67" fmla="*/ 78 h 214"/>
                  <a:gd name="T68" fmla="*/ 120 w 188"/>
                  <a:gd name="T69" fmla="*/ 92 h 214"/>
                  <a:gd name="T70" fmla="*/ 132 w 188"/>
                  <a:gd name="T71" fmla="*/ 76 h 214"/>
                  <a:gd name="T72" fmla="*/ 150 w 188"/>
                  <a:gd name="T73" fmla="*/ 54 h 214"/>
                  <a:gd name="T74" fmla="*/ 154 w 188"/>
                  <a:gd name="T75" fmla="*/ 42 h 214"/>
                  <a:gd name="T76" fmla="*/ 148 w 188"/>
                  <a:gd name="T77" fmla="*/ 38 h 214"/>
                  <a:gd name="T78" fmla="*/ 152 w 188"/>
                  <a:gd name="T79" fmla="*/ 32 h 214"/>
                  <a:gd name="T80" fmla="*/ 158 w 188"/>
                  <a:gd name="T81" fmla="*/ 2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8" h="214">
                    <a:moveTo>
                      <a:pt x="158" y="24"/>
                    </a:moveTo>
                    <a:cubicBezTo>
                      <a:pt x="156" y="18"/>
                      <a:pt x="160" y="6"/>
                      <a:pt x="160" y="6"/>
                    </a:cubicBezTo>
                    <a:cubicBezTo>
                      <a:pt x="167" y="16"/>
                      <a:pt x="167" y="8"/>
                      <a:pt x="170" y="0"/>
                    </a:cubicBezTo>
                    <a:cubicBezTo>
                      <a:pt x="181" y="4"/>
                      <a:pt x="179" y="14"/>
                      <a:pt x="182" y="24"/>
                    </a:cubicBezTo>
                    <a:cubicBezTo>
                      <a:pt x="184" y="30"/>
                      <a:pt x="188" y="42"/>
                      <a:pt x="188" y="42"/>
                    </a:cubicBezTo>
                    <a:cubicBezTo>
                      <a:pt x="183" y="56"/>
                      <a:pt x="188" y="52"/>
                      <a:pt x="178" y="58"/>
                    </a:cubicBezTo>
                    <a:cubicBezTo>
                      <a:pt x="174" y="63"/>
                      <a:pt x="170" y="76"/>
                      <a:pt x="170" y="76"/>
                    </a:cubicBezTo>
                    <a:cubicBezTo>
                      <a:pt x="169" y="100"/>
                      <a:pt x="173" y="110"/>
                      <a:pt x="162" y="126"/>
                    </a:cubicBezTo>
                    <a:cubicBezTo>
                      <a:pt x="150" y="118"/>
                      <a:pt x="155" y="132"/>
                      <a:pt x="144" y="136"/>
                    </a:cubicBezTo>
                    <a:cubicBezTo>
                      <a:pt x="135" y="134"/>
                      <a:pt x="129" y="135"/>
                      <a:pt x="120" y="138"/>
                    </a:cubicBezTo>
                    <a:cubicBezTo>
                      <a:pt x="114" y="129"/>
                      <a:pt x="122" y="127"/>
                      <a:pt x="112" y="124"/>
                    </a:cubicBezTo>
                    <a:cubicBezTo>
                      <a:pt x="108" y="130"/>
                      <a:pt x="108" y="142"/>
                      <a:pt x="102" y="146"/>
                    </a:cubicBezTo>
                    <a:cubicBezTo>
                      <a:pt x="98" y="148"/>
                      <a:pt x="90" y="150"/>
                      <a:pt x="90" y="150"/>
                    </a:cubicBezTo>
                    <a:cubicBezTo>
                      <a:pt x="87" y="141"/>
                      <a:pt x="89" y="135"/>
                      <a:pt x="80" y="132"/>
                    </a:cubicBezTo>
                    <a:cubicBezTo>
                      <a:pt x="68" y="134"/>
                      <a:pt x="65" y="134"/>
                      <a:pt x="58" y="144"/>
                    </a:cubicBezTo>
                    <a:cubicBezTo>
                      <a:pt x="66" y="150"/>
                      <a:pt x="68" y="147"/>
                      <a:pt x="76" y="142"/>
                    </a:cubicBezTo>
                    <a:cubicBezTo>
                      <a:pt x="81" y="146"/>
                      <a:pt x="85" y="155"/>
                      <a:pt x="78" y="160"/>
                    </a:cubicBezTo>
                    <a:cubicBezTo>
                      <a:pt x="75" y="162"/>
                      <a:pt x="62" y="165"/>
                      <a:pt x="58" y="166"/>
                    </a:cubicBezTo>
                    <a:cubicBezTo>
                      <a:pt x="48" y="173"/>
                      <a:pt x="44" y="173"/>
                      <a:pt x="34" y="166"/>
                    </a:cubicBezTo>
                    <a:cubicBezTo>
                      <a:pt x="35" y="162"/>
                      <a:pt x="34" y="158"/>
                      <a:pt x="36" y="154"/>
                    </a:cubicBezTo>
                    <a:cubicBezTo>
                      <a:pt x="38" y="150"/>
                      <a:pt x="55" y="146"/>
                      <a:pt x="46" y="144"/>
                    </a:cubicBezTo>
                    <a:cubicBezTo>
                      <a:pt x="42" y="143"/>
                      <a:pt x="34" y="148"/>
                      <a:pt x="34" y="148"/>
                    </a:cubicBezTo>
                    <a:cubicBezTo>
                      <a:pt x="32" y="155"/>
                      <a:pt x="28" y="159"/>
                      <a:pt x="26" y="166"/>
                    </a:cubicBezTo>
                    <a:cubicBezTo>
                      <a:pt x="36" y="182"/>
                      <a:pt x="36" y="173"/>
                      <a:pt x="30" y="190"/>
                    </a:cubicBezTo>
                    <a:cubicBezTo>
                      <a:pt x="28" y="196"/>
                      <a:pt x="14" y="200"/>
                      <a:pt x="14" y="200"/>
                    </a:cubicBezTo>
                    <a:cubicBezTo>
                      <a:pt x="5" y="214"/>
                      <a:pt x="11" y="210"/>
                      <a:pt x="0" y="214"/>
                    </a:cubicBezTo>
                    <a:cubicBezTo>
                      <a:pt x="2" y="202"/>
                      <a:pt x="5" y="198"/>
                      <a:pt x="8" y="188"/>
                    </a:cubicBezTo>
                    <a:cubicBezTo>
                      <a:pt x="6" y="178"/>
                      <a:pt x="3" y="173"/>
                      <a:pt x="0" y="164"/>
                    </a:cubicBezTo>
                    <a:cubicBezTo>
                      <a:pt x="3" y="156"/>
                      <a:pt x="7" y="157"/>
                      <a:pt x="14" y="152"/>
                    </a:cubicBezTo>
                    <a:cubicBezTo>
                      <a:pt x="18" y="141"/>
                      <a:pt x="23" y="140"/>
                      <a:pt x="32" y="134"/>
                    </a:cubicBezTo>
                    <a:cubicBezTo>
                      <a:pt x="37" y="127"/>
                      <a:pt x="37" y="123"/>
                      <a:pt x="44" y="118"/>
                    </a:cubicBezTo>
                    <a:cubicBezTo>
                      <a:pt x="64" y="121"/>
                      <a:pt x="55" y="122"/>
                      <a:pt x="72" y="116"/>
                    </a:cubicBezTo>
                    <a:cubicBezTo>
                      <a:pt x="76" y="115"/>
                      <a:pt x="84" y="112"/>
                      <a:pt x="84" y="112"/>
                    </a:cubicBezTo>
                    <a:cubicBezTo>
                      <a:pt x="105" y="119"/>
                      <a:pt x="97" y="84"/>
                      <a:pt x="114" y="78"/>
                    </a:cubicBezTo>
                    <a:cubicBezTo>
                      <a:pt x="117" y="87"/>
                      <a:pt x="110" y="89"/>
                      <a:pt x="120" y="92"/>
                    </a:cubicBezTo>
                    <a:cubicBezTo>
                      <a:pt x="125" y="85"/>
                      <a:pt x="125" y="81"/>
                      <a:pt x="132" y="76"/>
                    </a:cubicBezTo>
                    <a:cubicBezTo>
                      <a:pt x="138" y="68"/>
                      <a:pt x="146" y="65"/>
                      <a:pt x="150" y="54"/>
                    </a:cubicBezTo>
                    <a:cubicBezTo>
                      <a:pt x="151" y="50"/>
                      <a:pt x="154" y="42"/>
                      <a:pt x="154" y="42"/>
                    </a:cubicBezTo>
                    <a:cubicBezTo>
                      <a:pt x="152" y="41"/>
                      <a:pt x="148" y="40"/>
                      <a:pt x="148" y="38"/>
                    </a:cubicBezTo>
                    <a:cubicBezTo>
                      <a:pt x="148" y="36"/>
                      <a:pt x="161" y="33"/>
                      <a:pt x="152" y="32"/>
                    </a:cubicBezTo>
                    <a:lnTo>
                      <a:pt x="158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1" name="Freeform 185"/>
              <p:cNvSpPr>
                <a:spLocks/>
              </p:cNvSpPr>
              <p:nvPr/>
            </p:nvSpPr>
            <p:spPr bwMode="ltGray">
              <a:xfrm>
                <a:off x="2592" y="1252"/>
                <a:ext cx="16" cy="16"/>
              </a:xfrm>
              <a:custGeom>
                <a:avLst/>
                <a:gdLst>
                  <a:gd name="T0" fmla="*/ 0 w 13"/>
                  <a:gd name="T1" fmla="*/ 9 h 13"/>
                  <a:gd name="T2" fmla="*/ 4 w 13"/>
                  <a:gd name="T3" fmla="*/ 13 h 13"/>
                  <a:gd name="T4" fmla="*/ 0 w 13"/>
                  <a:gd name="T5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0" y="9"/>
                    </a:moveTo>
                    <a:cubicBezTo>
                      <a:pt x="6" y="0"/>
                      <a:pt x="13" y="7"/>
                      <a:pt x="4" y="13"/>
                    </a:cubicBezTo>
                    <a:cubicBezTo>
                      <a:pt x="0" y="6"/>
                      <a:pt x="0" y="5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2" name="Freeform 186"/>
              <p:cNvSpPr>
                <a:spLocks/>
              </p:cNvSpPr>
              <p:nvPr/>
            </p:nvSpPr>
            <p:spPr bwMode="ltGray">
              <a:xfrm>
                <a:off x="1294" y="1437"/>
                <a:ext cx="1003" cy="709"/>
              </a:xfrm>
              <a:custGeom>
                <a:avLst/>
                <a:gdLst>
                  <a:gd name="T0" fmla="*/ 812 w 812"/>
                  <a:gd name="T1" fmla="*/ 26 h 564"/>
                  <a:gd name="T2" fmla="*/ 778 w 812"/>
                  <a:gd name="T3" fmla="*/ 78 h 564"/>
                  <a:gd name="T4" fmla="*/ 748 w 812"/>
                  <a:gd name="T5" fmla="*/ 122 h 564"/>
                  <a:gd name="T6" fmla="*/ 722 w 812"/>
                  <a:gd name="T7" fmla="*/ 142 h 564"/>
                  <a:gd name="T8" fmla="*/ 634 w 812"/>
                  <a:gd name="T9" fmla="*/ 180 h 564"/>
                  <a:gd name="T10" fmla="*/ 632 w 812"/>
                  <a:gd name="T11" fmla="*/ 210 h 564"/>
                  <a:gd name="T12" fmla="*/ 604 w 812"/>
                  <a:gd name="T13" fmla="*/ 230 h 564"/>
                  <a:gd name="T14" fmla="*/ 620 w 812"/>
                  <a:gd name="T15" fmla="*/ 178 h 564"/>
                  <a:gd name="T16" fmla="*/ 576 w 812"/>
                  <a:gd name="T17" fmla="*/ 188 h 564"/>
                  <a:gd name="T18" fmla="*/ 556 w 812"/>
                  <a:gd name="T19" fmla="*/ 218 h 564"/>
                  <a:gd name="T20" fmla="*/ 596 w 812"/>
                  <a:gd name="T21" fmla="*/ 280 h 564"/>
                  <a:gd name="T22" fmla="*/ 594 w 812"/>
                  <a:gd name="T23" fmla="*/ 368 h 564"/>
                  <a:gd name="T24" fmla="*/ 542 w 812"/>
                  <a:gd name="T25" fmla="*/ 406 h 564"/>
                  <a:gd name="T26" fmla="*/ 522 w 812"/>
                  <a:gd name="T27" fmla="*/ 386 h 564"/>
                  <a:gd name="T28" fmla="*/ 482 w 812"/>
                  <a:gd name="T29" fmla="*/ 348 h 564"/>
                  <a:gd name="T30" fmla="*/ 462 w 812"/>
                  <a:gd name="T31" fmla="*/ 348 h 564"/>
                  <a:gd name="T32" fmla="*/ 450 w 812"/>
                  <a:gd name="T33" fmla="*/ 394 h 564"/>
                  <a:gd name="T34" fmla="*/ 500 w 812"/>
                  <a:gd name="T35" fmla="*/ 464 h 564"/>
                  <a:gd name="T36" fmla="*/ 510 w 812"/>
                  <a:gd name="T37" fmla="*/ 524 h 564"/>
                  <a:gd name="T38" fmla="*/ 526 w 812"/>
                  <a:gd name="T39" fmla="*/ 560 h 564"/>
                  <a:gd name="T40" fmla="*/ 492 w 812"/>
                  <a:gd name="T41" fmla="*/ 544 h 564"/>
                  <a:gd name="T42" fmla="*/ 470 w 812"/>
                  <a:gd name="T43" fmla="*/ 518 h 564"/>
                  <a:gd name="T44" fmla="*/ 422 w 812"/>
                  <a:gd name="T45" fmla="*/ 424 h 564"/>
                  <a:gd name="T46" fmla="*/ 426 w 812"/>
                  <a:gd name="T47" fmla="*/ 310 h 564"/>
                  <a:gd name="T48" fmla="*/ 422 w 812"/>
                  <a:gd name="T49" fmla="*/ 268 h 564"/>
                  <a:gd name="T50" fmla="*/ 412 w 812"/>
                  <a:gd name="T51" fmla="*/ 276 h 564"/>
                  <a:gd name="T52" fmla="*/ 386 w 812"/>
                  <a:gd name="T53" fmla="*/ 266 h 564"/>
                  <a:gd name="T54" fmla="*/ 360 w 812"/>
                  <a:gd name="T55" fmla="*/ 170 h 564"/>
                  <a:gd name="T56" fmla="*/ 330 w 812"/>
                  <a:gd name="T57" fmla="*/ 166 h 564"/>
                  <a:gd name="T58" fmla="*/ 288 w 812"/>
                  <a:gd name="T59" fmla="*/ 172 h 564"/>
                  <a:gd name="T60" fmla="*/ 242 w 812"/>
                  <a:gd name="T61" fmla="*/ 232 h 564"/>
                  <a:gd name="T62" fmla="*/ 196 w 812"/>
                  <a:gd name="T63" fmla="*/ 268 h 564"/>
                  <a:gd name="T64" fmla="*/ 184 w 812"/>
                  <a:gd name="T65" fmla="*/ 274 h 564"/>
                  <a:gd name="T66" fmla="*/ 160 w 812"/>
                  <a:gd name="T67" fmla="*/ 328 h 564"/>
                  <a:gd name="T68" fmla="*/ 152 w 812"/>
                  <a:gd name="T69" fmla="*/ 354 h 564"/>
                  <a:gd name="T70" fmla="*/ 128 w 812"/>
                  <a:gd name="T71" fmla="*/ 404 h 564"/>
                  <a:gd name="T72" fmla="*/ 94 w 812"/>
                  <a:gd name="T73" fmla="*/ 392 h 564"/>
                  <a:gd name="T74" fmla="*/ 66 w 812"/>
                  <a:gd name="T75" fmla="*/ 258 h 564"/>
                  <a:gd name="T76" fmla="*/ 72 w 812"/>
                  <a:gd name="T77" fmla="*/ 156 h 564"/>
                  <a:gd name="T78" fmla="*/ 44 w 812"/>
                  <a:gd name="T79" fmla="*/ 180 h 564"/>
                  <a:gd name="T80" fmla="*/ 20 w 812"/>
                  <a:gd name="T81" fmla="*/ 150 h 564"/>
                  <a:gd name="T82" fmla="*/ 24 w 812"/>
                  <a:gd name="T83" fmla="*/ 138 h 564"/>
                  <a:gd name="T84" fmla="*/ 0 w 812"/>
                  <a:gd name="T85" fmla="*/ 92 h 564"/>
                  <a:gd name="T86" fmla="*/ 798 w 812"/>
                  <a:gd name="T87" fmla="*/ 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12" h="564">
                    <a:moveTo>
                      <a:pt x="798" y="6"/>
                    </a:moveTo>
                    <a:cubicBezTo>
                      <a:pt x="801" y="15"/>
                      <a:pt x="809" y="16"/>
                      <a:pt x="812" y="26"/>
                    </a:cubicBezTo>
                    <a:cubicBezTo>
                      <a:pt x="809" y="36"/>
                      <a:pt x="801" y="41"/>
                      <a:pt x="796" y="50"/>
                    </a:cubicBezTo>
                    <a:cubicBezTo>
                      <a:pt x="791" y="61"/>
                      <a:pt x="788" y="71"/>
                      <a:pt x="778" y="78"/>
                    </a:cubicBezTo>
                    <a:cubicBezTo>
                      <a:pt x="773" y="85"/>
                      <a:pt x="771" y="88"/>
                      <a:pt x="774" y="96"/>
                    </a:cubicBezTo>
                    <a:cubicBezTo>
                      <a:pt x="767" y="107"/>
                      <a:pt x="758" y="114"/>
                      <a:pt x="748" y="122"/>
                    </a:cubicBezTo>
                    <a:cubicBezTo>
                      <a:pt x="744" y="125"/>
                      <a:pt x="736" y="130"/>
                      <a:pt x="736" y="130"/>
                    </a:cubicBezTo>
                    <a:cubicBezTo>
                      <a:pt x="740" y="141"/>
                      <a:pt x="731" y="140"/>
                      <a:pt x="722" y="142"/>
                    </a:cubicBezTo>
                    <a:cubicBezTo>
                      <a:pt x="716" y="148"/>
                      <a:pt x="712" y="151"/>
                      <a:pt x="704" y="154"/>
                    </a:cubicBezTo>
                    <a:cubicBezTo>
                      <a:pt x="686" y="150"/>
                      <a:pt x="650" y="169"/>
                      <a:pt x="634" y="180"/>
                    </a:cubicBezTo>
                    <a:cubicBezTo>
                      <a:pt x="636" y="189"/>
                      <a:pt x="631" y="193"/>
                      <a:pt x="640" y="196"/>
                    </a:cubicBezTo>
                    <a:cubicBezTo>
                      <a:pt x="643" y="205"/>
                      <a:pt x="640" y="207"/>
                      <a:pt x="632" y="210"/>
                    </a:cubicBezTo>
                    <a:cubicBezTo>
                      <a:pt x="626" y="219"/>
                      <a:pt x="623" y="226"/>
                      <a:pt x="614" y="232"/>
                    </a:cubicBezTo>
                    <a:cubicBezTo>
                      <a:pt x="611" y="231"/>
                      <a:pt x="606" y="233"/>
                      <a:pt x="604" y="230"/>
                    </a:cubicBezTo>
                    <a:cubicBezTo>
                      <a:pt x="599" y="220"/>
                      <a:pt x="610" y="199"/>
                      <a:pt x="620" y="196"/>
                    </a:cubicBezTo>
                    <a:cubicBezTo>
                      <a:pt x="623" y="187"/>
                      <a:pt x="617" y="187"/>
                      <a:pt x="620" y="178"/>
                    </a:cubicBezTo>
                    <a:cubicBezTo>
                      <a:pt x="617" y="164"/>
                      <a:pt x="609" y="168"/>
                      <a:pt x="598" y="172"/>
                    </a:cubicBezTo>
                    <a:cubicBezTo>
                      <a:pt x="592" y="180"/>
                      <a:pt x="585" y="185"/>
                      <a:pt x="576" y="188"/>
                    </a:cubicBezTo>
                    <a:cubicBezTo>
                      <a:pt x="572" y="194"/>
                      <a:pt x="568" y="200"/>
                      <a:pt x="564" y="206"/>
                    </a:cubicBezTo>
                    <a:cubicBezTo>
                      <a:pt x="561" y="210"/>
                      <a:pt x="556" y="218"/>
                      <a:pt x="556" y="218"/>
                    </a:cubicBezTo>
                    <a:cubicBezTo>
                      <a:pt x="558" y="234"/>
                      <a:pt x="559" y="243"/>
                      <a:pt x="572" y="252"/>
                    </a:cubicBezTo>
                    <a:cubicBezTo>
                      <a:pt x="579" y="262"/>
                      <a:pt x="586" y="273"/>
                      <a:pt x="596" y="280"/>
                    </a:cubicBezTo>
                    <a:cubicBezTo>
                      <a:pt x="598" y="286"/>
                      <a:pt x="602" y="298"/>
                      <a:pt x="602" y="298"/>
                    </a:cubicBezTo>
                    <a:cubicBezTo>
                      <a:pt x="601" y="308"/>
                      <a:pt x="599" y="361"/>
                      <a:pt x="594" y="368"/>
                    </a:cubicBezTo>
                    <a:cubicBezTo>
                      <a:pt x="590" y="374"/>
                      <a:pt x="576" y="378"/>
                      <a:pt x="570" y="382"/>
                    </a:cubicBezTo>
                    <a:cubicBezTo>
                      <a:pt x="563" y="393"/>
                      <a:pt x="550" y="396"/>
                      <a:pt x="542" y="406"/>
                    </a:cubicBezTo>
                    <a:cubicBezTo>
                      <a:pt x="536" y="413"/>
                      <a:pt x="539" y="417"/>
                      <a:pt x="530" y="420"/>
                    </a:cubicBezTo>
                    <a:cubicBezTo>
                      <a:pt x="526" y="408"/>
                      <a:pt x="538" y="391"/>
                      <a:pt x="522" y="386"/>
                    </a:cubicBezTo>
                    <a:cubicBezTo>
                      <a:pt x="516" y="377"/>
                      <a:pt x="510" y="364"/>
                      <a:pt x="502" y="356"/>
                    </a:cubicBezTo>
                    <a:cubicBezTo>
                      <a:pt x="497" y="341"/>
                      <a:pt x="505" y="360"/>
                      <a:pt x="482" y="348"/>
                    </a:cubicBezTo>
                    <a:cubicBezTo>
                      <a:pt x="478" y="346"/>
                      <a:pt x="478" y="339"/>
                      <a:pt x="474" y="336"/>
                    </a:cubicBezTo>
                    <a:cubicBezTo>
                      <a:pt x="470" y="323"/>
                      <a:pt x="466" y="342"/>
                      <a:pt x="462" y="348"/>
                    </a:cubicBezTo>
                    <a:cubicBezTo>
                      <a:pt x="460" y="358"/>
                      <a:pt x="456" y="363"/>
                      <a:pt x="454" y="374"/>
                    </a:cubicBezTo>
                    <a:cubicBezTo>
                      <a:pt x="457" y="383"/>
                      <a:pt x="455" y="387"/>
                      <a:pt x="450" y="394"/>
                    </a:cubicBezTo>
                    <a:cubicBezTo>
                      <a:pt x="454" y="399"/>
                      <a:pt x="464" y="411"/>
                      <a:pt x="466" y="418"/>
                    </a:cubicBezTo>
                    <a:cubicBezTo>
                      <a:pt x="474" y="443"/>
                      <a:pt x="472" y="458"/>
                      <a:pt x="500" y="464"/>
                    </a:cubicBezTo>
                    <a:cubicBezTo>
                      <a:pt x="507" y="469"/>
                      <a:pt x="510" y="474"/>
                      <a:pt x="516" y="480"/>
                    </a:cubicBezTo>
                    <a:cubicBezTo>
                      <a:pt x="511" y="494"/>
                      <a:pt x="513" y="509"/>
                      <a:pt x="510" y="524"/>
                    </a:cubicBezTo>
                    <a:cubicBezTo>
                      <a:pt x="512" y="537"/>
                      <a:pt x="511" y="541"/>
                      <a:pt x="522" y="548"/>
                    </a:cubicBezTo>
                    <a:cubicBezTo>
                      <a:pt x="523" y="552"/>
                      <a:pt x="525" y="556"/>
                      <a:pt x="526" y="560"/>
                    </a:cubicBezTo>
                    <a:cubicBezTo>
                      <a:pt x="527" y="564"/>
                      <a:pt x="514" y="556"/>
                      <a:pt x="514" y="556"/>
                    </a:cubicBezTo>
                    <a:cubicBezTo>
                      <a:pt x="502" y="564"/>
                      <a:pt x="501" y="551"/>
                      <a:pt x="492" y="544"/>
                    </a:cubicBezTo>
                    <a:cubicBezTo>
                      <a:pt x="488" y="541"/>
                      <a:pt x="480" y="536"/>
                      <a:pt x="480" y="536"/>
                    </a:cubicBezTo>
                    <a:cubicBezTo>
                      <a:pt x="471" y="522"/>
                      <a:pt x="474" y="529"/>
                      <a:pt x="470" y="518"/>
                    </a:cubicBezTo>
                    <a:cubicBezTo>
                      <a:pt x="467" y="491"/>
                      <a:pt x="461" y="446"/>
                      <a:pt x="436" y="430"/>
                    </a:cubicBezTo>
                    <a:cubicBezTo>
                      <a:pt x="428" y="433"/>
                      <a:pt x="425" y="433"/>
                      <a:pt x="422" y="424"/>
                    </a:cubicBezTo>
                    <a:cubicBezTo>
                      <a:pt x="427" y="404"/>
                      <a:pt x="432" y="383"/>
                      <a:pt x="438" y="364"/>
                    </a:cubicBezTo>
                    <a:cubicBezTo>
                      <a:pt x="436" y="343"/>
                      <a:pt x="431" y="330"/>
                      <a:pt x="426" y="310"/>
                    </a:cubicBezTo>
                    <a:cubicBezTo>
                      <a:pt x="429" y="302"/>
                      <a:pt x="425" y="300"/>
                      <a:pt x="422" y="292"/>
                    </a:cubicBezTo>
                    <a:cubicBezTo>
                      <a:pt x="424" y="282"/>
                      <a:pt x="428" y="277"/>
                      <a:pt x="422" y="268"/>
                    </a:cubicBezTo>
                    <a:cubicBezTo>
                      <a:pt x="420" y="269"/>
                      <a:pt x="418" y="269"/>
                      <a:pt x="416" y="270"/>
                    </a:cubicBezTo>
                    <a:cubicBezTo>
                      <a:pt x="414" y="272"/>
                      <a:pt x="414" y="275"/>
                      <a:pt x="412" y="276"/>
                    </a:cubicBezTo>
                    <a:cubicBezTo>
                      <a:pt x="408" y="278"/>
                      <a:pt x="400" y="280"/>
                      <a:pt x="400" y="280"/>
                    </a:cubicBezTo>
                    <a:cubicBezTo>
                      <a:pt x="394" y="274"/>
                      <a:pt x="389" y="274"/>
                      <a:pt x="386" y="266"/>
                    </a:cubicBezTo>
                    <a:cubicBezTo>
                      <a:pt x="391" y="251"/>
                      <a:pt x="379" y="206"/>
                      <a:pt x="364" y="196"/>
                    </a:cubicBezTo>
                    <a:cubicBezTo>
                      <a:pt x="357" y="186"/>
                      <a:pt x="358" y="182"/>
                      <a:pt x="360" y="170"/>
                    </a:cubicBezTo>
                    <a:cubicBezTo>
                      <a:pt x="358" y="160"/>
                      <a:pt x="356" y="147"/>
                      <a:pt x="346" y="144"/>
                    </a:cubicBezTo>
                    <a:cubicBezTo>
                      <a:pt x="343" y="154"/>
                      <a:pt x="338" y="160"/>
                      <a:pt x="330" y="166"/>
                    </a:cubicBezTo>
                    <a:cubicBezTo>
                      <a:pt x="323" y="164"/>
                      <a:pt x="308" y="160"/>
                      <a:pt x="308" y="160"/>
                    </a:cubicBezTo>
                    <a:cubicBezTo>
                      <a:pt x="296" y="162"/>
                      <a:pt x="297" y="166"/>
                      <a:pt x="288" y="172"/>
                    </a:cubicBezTo>
                    <a:cubicBezTo>
                      <a:pt x="284" y="185"/>
                      <a:pt x="282" y="191"/>
                      <a:pt x="268" y="196"/>
                    </a:cubicBezTo>
                    <a:cubicBezTo>
                      <a:pt x="264" y="200"/>
                      <a:pt x="243" y="231"/>
                      <a:pt x="242" y="232"/>
                    </a:cubicBezTo>
                    <a:cubicBezTo>
                      <a:pt x="231" y="239"/>
                      <a:pt x="215" y="247"/>
                      <a:pt x="206" y="256"/>
                    </a:cubicBezTo>
                    <a:cubicBezTo>
                      <a:pt x="202" y="260"/>
                      <a:pt x="200" y="265"/>
                      <a:pt x="196" y="268"/>
                    </a:cubicBezTo>
                    <a:cubicBezTo>
                      <a:pt x="194" y="269"/>
                      <a:pt x="192" y="269"/>
                      <a:pt x="190" y="270"/>
                    </a:cubicBezTo>
                    <a:cubicBezTo>
                      <a:pt x="188" y="271"/>
                      <a:pt x="186" y="272"/>
                      <a:pt x="184" y="274"/>
                    </a:cubicBezTo>
                    <a:cubicBezTo>
                      <a:pt x="180" y="278"/>
                      <a:pt x="172" y="286"/>
                      <a:pt x="172" y="286"/>
                    </a:cubicBezTo>
                    <a:cubicBezTo>
                      <a:pt x="167" y="300"/>
                      <a:pt x="165" y="314"/>
                      <a:pt x="160" y="328"/>
                    </a:cubicBezTo>
                    <a:cubicBezTo>
                      <a:pt x="158" y="335"/>
                      <a:pt x="156" y="341"/>
                      <a:pt x="154" y="348"/>
                    </a:cubicBezTo>
                    <a:cubicBezTo>
                      <a:pt x="153" y="350"/>
                      <a:pt x="152" y="354"/>
                      <a:pt x="152" y="354"/>
                    </a:cubicBezTo>
                    <a:cubicBezTo>
                      <a:pt x="152" y="359"/>
                      <a:pt x="156" y="384"/>
                      <a:pt x="146" y="392"/>
                    </a:cubicBezTo>
                    <a:cubicBezTo>
                      <a:pt x="141" y="397"/>
                      <a:pt x="128" y="404"/>
                      <a:pt x="128" y="404"/>
                    </a:cubicBezTo>
                    <a:cubicBezTo>
                      <a:pt x="125" y="412"/>
                      <a:pt x="122" y="421"/>
                      <a:pt x="114" y="424"/>
                    </a:cubicBezTo>
                    <a:cubicBezTo>
                      <a:pt x="100" y="419"/>
                      <a:pt x="97" y="405"/>
                      <a:pt x="94" y="392"/>
                    </a:cubicBezTo>
                    <a:cubicBezTo>
                      <a:pt x="86" y="362"/>
                      <a:pt x="82" y="332"/>
                      <a:pt x="72" y="302"/>
                    </a:cubicBezTo>
                    <a:cubicBezTo>
                      <a:pt x="71" y="281"/>
                      <a:pt x="70" y="275"/>
                      <a:pt x="66" y="258"/>
                    </a:cubicBezTo>
                    <a:cubicBezTo>
                      <a:pt x="66" y="251"/>
                      <a:pt x="68" y="219"/>
                      <a:pt x="64" y="208"/>
                    </a:cubicBezTo>
                    <a:cubicBezTo>
                      <a:pt x="70" y="191"/>
                      <a:pt x="66" y="173"/>
                      <a:pt x="72" y="156"/>
                    </a:cubicBezTo>
                    <a:cubicBezTo>
                      <a:pt x="66" y="139"/>
                      <a:pt x="60" y="168"/>
                      <a:pt x="56" y="172"/>
                    </a:cubicBezTo>
                    <a:cubicBezTo>
                      <a:pt x="53" y="175"/>
                      <a:pt x="44" y="180"/>
                      <a:pt x="44" y="180"/>
                    </a:cubicBezTo>
                    <a:cubicBezTo>
                      <a:pt x="35" y="177"/>
                      <a:pt x="28" y="173"/>
                      <a:pt x="24" y="162"/>
                    </a:cubicBezTo>
                    <a:cubicBezTo>
                      <a:pt x="23" y="158"/>
                      <a:pt x="20" y="150"/>
                      <a:pt x="20" y="150"/>
                    </a:cubicBezTo>
                    <a:cubicBezTo>
                      <a:pt x="30" y="148"/>
                      <a:pt x="30" y="143"/>
                      <a:pt x="38" y="138"/>
                    </a:cubicBezTo>
                    <a:cubicBezTo>
                      <a:pt x="35" y="128"/>
                      <a:pt x="31" y="133"/>
                      <a:pt x="24" y="138"/>
                    </a:cubicBezTo>
                    <a:cubicBezTo>
                      <a:pt x="15" y="135"/>
                      <a:pt x="15" y="132"/>
                      <a:pt x="18" y="124"/>
                    </a:cubicBezTo>
                    <a:cubicBezTo>
                      <a:pt x="11" y="114"/>
                      <a:pt x="9" y="101"/>
                      <a:pt x="0" y="92"/>
                    </a:cubicBezTo>
                    <a:lnTo>
                      <a:pt x="76" y="0"/>
                    </a:lnTo>
                    <a:lnTo>
                      <a:pt x="798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3" name="Freeform 187"/>
              <p:cNvSpPr>
                <a:spLocks/>
              </p:cNvSpPr>
              <p:nvPr/>
            </p:nvSpPr>
            <p:spPr bwMode="ltGray">
              <a:xfrm>
                <a:off x="1470" y="1926"/>
                <a:ext cx="54" cy="107"/>
              </a:xfrm>
              <a:custGeom>
                <a:avLst/>
                <a:gdLst>
                  <a:gd name="T0" fmla="*/ 7 w 43"/>
                  <a:gd name="T1" fmla="*/ 11 h 85"/>
                  <a:gd name="T2" fmla="*/ 17 w 43"/>
                  <a:gd name="T3" fmla="*/ 3 h 85"/>
                  <a:gd name="T4" fmla="*/ 37 w 43"/>
                  <a:gd name="T5" fmla="*/ 33 h 85"/>
                  <a:gd name="T6" fmla="*/ 19 w 43"/>
                  <a:gd name="T7" fmla="*/ 85 h 85"/>
                  <a:gd name="T8" fmla="*/ 1 w 43"/>
                  <a:gd name="T9" fmla="*/ 69 h 85"/>
                  <a:gd name="T10" fmla="*/ 7 w 43"/>
                  <a:gd name="T11" fmla="*/ 1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85">
                    <a:moveTo>
                      <a:pt x="7" y="11"/>
                    </a:moveTo>
                    <a:cubicBezTo>
                      <a:pt x="4" y="2"/>
                      <a:pt x="9" y="0"/>
                      <a:pt x="17" y="3"/>
                    </a:cubicBezTo>
                    <a:cubicBezTo>
                      <a:pt x="24" y="13"/>
                      <a:pt x="28" y="24"/>
                      <a:pt x="37" y="33"/>
                    </a:cubicBezTo>
                    <a:cubicBezTo>
                      <a:pt x="43" y="52"/>
                      <a:pt x="40" y="78"/>
                      <a:pt x="19" y="85"/>
                    </a:cubicBezTo>
                    <a:cubicBezTo>
                      <a:pt x="6" y="81"/>
                      <a:pt x="5" y="81"/>
                      <a:pt x="1" y="69"/>
                    </a:cubicBezTo>
                    <a:cubicBezTo>
                      <a:pt x="2" y="66"/>
                      <a:pt x="0" y="4"/>
                      <a:pt x="7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4" name="Freeform 188"/>
              <p:cNvSpPr>
                <a:spLocks/>
              </p:cNvSpPr>
              <p:nvPr/>
            </p:nvSpPr>
            <p:spPr bwMode="ltGray">
              <a:xfrm>
                <a:off x="2239" y="1555"/>
                <a:ext cx="55" cy="93"/>
              </a:xfrm>
              <a:custGeom>
                <a:avLst/>
                <a:gdLst>
                  <a:gd name="T0" fmla="*/ 13 w 44"/>
                  <a:gd name="T1" fmla="*/ 28 h 74"/>
                  <a:gd name="T2" fmla="*/ 29 w 44"/>
                  <a:gd name="T3" fmla="*/ 2 h 74"/>
                  <a:gd name="T4" fmla="*/ 43 w 44"/>
                  <a:gd name="T5" fmla="*/ 4 h 74"/>
                  <a:gd name="T6" fmla="*/ 39 w 44"/>
                  <a:gd name="T7" fmla="*/ 26 h 74"/>
                  <a:gd name="T8" fmla="*/ 13 w 44"/>
                  <a:gd name="T9" fmla="*/ 74 h 74"/>
                  <a:gd name="T10" fmla="*/ 7 w 44"/>
                  <a:gd name="T11" fmla="*/ 60 h 74"/>
                  <a:gd name="T12" fmla="*/ 3 w 44"/>
                  <a:gd name="T13" fmla="*/ 36 h 74"/>
                  <a:gd name="T14" fmla="*/ 13 w 44"/>
                  <a:gd name="T15" fmla="*/ 2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4">
                    <a:moveTo>
                      <a:pt x="13" y="28"/>
                    </a:moveTo>
                    <a:cubicBezTo>
                      <a:pt x="15" y="13"/>
                      <a:pt x="14" y="7"/>
                      <a:pt x="29" y="2"/>
                    </a:cubicBezTo>
                    <a:cubicBezTo>
                      <a:pt x="34" y="3"/>
                      <a:pt x="40" y="0"/>
                      <a:pt x="43" y="4"/>
                    </a:cubicBezTo>
                    <a:cubicBezTo>
                      <a:pt x="44" y="6"/>
                      <a:pt x="41" y="21"/>
                      <a:pt x="39" y="26"/>
                    </a:cubicBezTo>
                    <a:cubicBezTo>
                      <a:pt x="31" y="43"/>
                      <a:pt x="30" y="63"/>
                      <a:pt x="13" y="74"/>
                    </a:cubicBezTo>
                    <a:cubicBezTo>
                      <a:pt x="4" y="71"/>
                      <a:pt x="4" y="68"/>
                      <a:pt x="7" y="60"/>
                    </a:cubicBezTo>
                    <a:cubicBezTo>
                      <a:pt x="5" y="50"/>
                      <a:pt x="0" y="46"/>
                      <a:pt x="3" y="36"/>
                    </a:cubicBezTo>
                    <a:cubicBezTo>
                      <a:pt x="4" y="32"/>
                      <a:pt x="8" y="23"/>
                      <a:pt x="13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5" name="Freeform 189"/>
              <p:cNvSpPr>
                <a:spLocks/>
              </p:cNvSpPr>
              <p:nvPr/>
            </p:nvSpPr>
            <p:spPr bwMode="ltGray">
              <a:xfrm>
                <a:off x="2388" y="1512"/>
                <a:ext cx="24" cy="38"/>
              </a:xfrm>
              <a:custGeom>
                <a:avLst/>
                <a:gdLst>
                  <a:gd name="T0" fmla="*/ 7 w 20"/>
                  <a:gd name="T1" fmla="*/ 16 h 30"/>
                  <a:gd name="T2" fmla="*/ 5 w 20"/>
                  <a:gd name="T3" fmla="*/ 30 h 30"/>
                  <a:gd name="T4" fmla="*/ 7 w 20"/>
                  <a:gd name="T5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0">
                    <a:moveTo>
                      <a:pt x="7" y="16"/>
                    </a:moveTo>
                    <a:cubicBezTo>
                      <a:pt x="18" y="0"/>
                      <a:pt x="20" y="20"/>
                      <a:pt x="5" y="30"/>
                    </a:cubicBezTo>
                    <a:cubicBezTo>
                      <a:pt x="0" y="23"/>
                      <a:pt x="1" y="22"/>
                      <a:pt x="7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6" name="Freeform 190"/>
              <p:cNvSpPr>
                <a:spLocks/>
              </p:cNvSpPr>
              <p:nvPr/>
            </p:nvSpPr>
            <p:spPr bwMode="ltGray">
              <a:xfrm>
                <a:off x="-306" y="1167"/>
                <a:ext cx="1255" cy="1752"/>
              </a:xfrm>
              <a:custGeom>
                <a:avLst/>
                <a:gdLst>
                  <a:gd name="T0" fmla="*/ 804 w 1015"/>
                  <a:gd name="T1" fmla="*/ 1204 h 1392"/>
                  <a:gd name="T2" fmla="*/ 836 w 1015"/>
                  <a:gd name="T3" fmla="*/ 1300 h 1392"/>
                  <a:gd name="T4" fmla="*/ 820 w 1015"/>
                  <a:gd name="T5" fmla="*/ 1360 h 1392"/>
                  <a:gd name="T6" fmla="*/ 716 w 1015"/>
                  <a:gd name="T7" fmla="*/ 880 h 1392"/>
                  <a:gd name="T8" fmla="*/ 724 w 1015"/>
                  <a:gd name="T9" fmla="*/ 856 h 1392"/>
                  <a:gd name="T10" fmla="*/ 744 w 1015"/>
                  <a:gd name="T11" fmla="*/ 784 h 1392"/>
                  <a:gd name="T12" fmla="*/ 460 w 1015"/>
                  <a:gd name="T13" fmla="*/ 544 h 1392"/>
                  <a:gd name="T14" fmla="*/ 420 w 1015"/>
                  <a:gd name="T15" fmla="*/ 656 h 1392"/>
                  <a:gd name="T16" fmla="*/ 444 w 1015"/>
                  <a:gd name="T17" fmla="*/ 1164 h 1392"/>
                  <a:gd name="T18" fmla="*/ 444 w 1015"/>
                  <a:gd name="T19" fmla="*/ 1080 h 1392"/>
                  <a:gd name="T20" fmla="*/ 452 w 1015"/>
                  <a:gd name="T21" fmla="*/ 1016 h 1392"/>
                  <a:gd name="T22" fmla="*/ 376 w 1015"/>
                  <a:gd name="T23" fmla="*/ 856 h 1392"/>
                  <a:gd name="T24" fmla="*/ 352 w 1015"/>
                  <a:gd name="T25" fmla="*/ 820 h 1392"/>
                  <a:gd name="T26" fmla="*/ 372 w 1015"/>
                  <a:gd name="T27" fmla="*/ 760 h 1392"/>
                  <a:gd name="T28" fmla="*/ 376 w 1015"/>
                  <a:gd name="T29" fmla="*/ 724 h 1392"/>
                  <a:gd name="T30" fmla="*/ 308 w 1015"/>
                  <a:gd name="T31" fmla="*/ 692 h 1392"/>
                  <a:gd name="T32" fmla="*/ 232 w 1015"/>
                  <a:gd name="T33" fmla="*/ 668 h 1392"/>
                  <a:gd name="T34" fmla="*/ 212 w 1015"/>
                  <a:gd name="T35" fmla="*/ 684 h 1392"/>
                  <a:gd name="T36" fmla="*/ 140 w 1015"/>
                  <a:gd name="T37" fmla="*/ 684 h 1392"/>
                  <a:gd name="T38" fmla="*/ 52 w 1015"/>
                  <a:gd name="T39" fmla="*/ 640 h 1392"/>
                  <a:gd name="T40" fmla="*/ 28 w 1015"/>
                  <a:gd name="T41" fmla="*/ 568 h 1392"/>
                  <a:gd name="T42" fmla="*/ 8 w 1015"/>
                  <a:gd name="T43" fmla="*/ 524 h 1392"/>
                  <a:gd name="T44" fmla="*/ 20 w 1015"/>
                  <a:gd name="T45" fmla="*/ 460 h 1392"/>
                  <a:gd name="T46" fmla="*/ 44 w 1015"/>
                  <a:gd name="T47" fmla="*/ 380 h 1392"/>
                  <a:gd name="T48" fmla="*/ 64 w 1015"/>
                  <a:gd name="T49" fmla="*/ 320 h 1392"/>
                  <a:gd name="T50" fmla="*/ 100 w 1015"/>
                  <a:gd name="T51" fmla="*/ 256 h 1392"/>
                  <a:gd name="T52" fmla="*/ 168 w 1015"/>
                  <a:gd name="T53" fmla="*/ 188 h 1392"/>
                  <a:gd name="T54" fmla="*/ 280 w 1015"/>
                  <a:gd name="T55" fmla="*/ 88 h 1392"/>
                  <a:gd name="T56" fmla="*/ 340 w 1015"/>
                  <a:gd name="T57" fmla="*/ 48 h 1392"/>
                  <a:gd name="T58" fmla="*/ 476 w 1015"/>
                  <a:gd name="T59" fmla="*/ 8 h 1392"/>
                  <a:gd name="T60" fmla="*/ 568 w 1015"/>
                  <a:gd name="T61" fmla="*/ 8 h 1392"/>
                  <a:gd name="T62" fmla="*/ 596 w 1015"/>
                  <a:gd name="T63" fmla="*/ 56 h 1392"/>
                  <a:gd name="T64" fmla="*/ 612 w 1015"/>
                  <a:gd name="T65" fmla="*/ 104 h 1392"/>
                  <a:gd name="T66" fmla="*/ 696 w 1015"/>
                  <a:gd name="T67" fmla="*/ 108 h 1392"/>
                  <a:gd name="T68" fmla="*/ 776 w 1015"/>
                  <a:gd name="T69" fmla="*/ 152 h 1392"/>
                  <a:gd name="T70" fmla="*/ 836 w 1015"/>
                  <a:gd name="T71" fmla="*/ 160 h 1392"/>
                  <a:gd name="T72" fmla="*/ 824 w 1015"/>
                  <a:gd name="T73" fmla="*/ 208 h 1392"/>
                  <a:gd name="T74" fmla="*/ 836 w 1015"/>
                  <a:gd name="T75" fmla="*/ 416 h 1392"/>
                  <a:gd name="T76" fmla="*/ 856 w 1015"/>
                  <a:gd name="T77" fmla="*/ 492 h 1392"/>
                  <a:gd name="T78" fmla="*/ 920 w 1015"/>
                  <a:gd name="T79" fmla="*/ 588 h 1392"/>
                  <a:gd name="T80" fmla="*/ 1000 w 1015"/>
                  <a:gd name="T81" fmla="*/ 556 h 1392"/>
                  <a:gd name="T82" fmla="*/ 1000 w 1015"/>
                  <a:gd name="T83" fmla="*/ 620 h 1392"/>
                  <a:gd name="T84" fmla="*/ 924 w 1015"/>
                  <a:gd name="T85" fmla="*/ 748 h 1392"/>
                  <a:gd name="T86" fmla="*/ 844 w 1015"/>
                  <a:gd name="T87" fmla="*/ 832 h 1392"/>
                  <a:gd name="T88" fmla="*/ 820 w 1015"/>
                  <a:gd name="T89" fmla="*/ 940 h 1392"/>
                  <a:gd name="T90" fmla="*/ 856 w 1015"/>
                  <a:gd name="T91" fmla="*/ 1040 h 1392"/>
                  <a:gd name="T92" fmla="*/ 868 w 1015"/>
                  <a:gd name="T93" fmla="*/ 1076 h 1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5" h="1392">
                    <a:moveTo>
                      <a:pt x="824" y="1168"/>
                    </a:moveTo>
                    <a:lnTo>
                      <a:pt x="804" y="1204"/>
                    </a:lnTo>
                    <a:lnTo>
                      <a:pt x="816" y="1252"/>
                    </a:lnTo>
                    <a:lnTo>
                      <a:pt x="836" y="1300"/>
                    </a:lnTo>
                    <a:lnTo>
                      <a:pt x="816" y="1324"/>
                    </a:lnTo>
                    <a:lnTo>
                      <a:pt x="820" y="1360"/>
                    </a:lnTo>
                    <a:lnTo>
                      <a:pt x="820" y="1392"/>
                    </a:lnTo>
                    <a:lnTo>
                      <a:pt x="716" y="880"/>
                    </a:lnTo>
                    <a:lnTo>
                      <a:pt x="704" y="852"/>
                    </a:lnTo>
                    <a:lnTo>
                      <a:pt x="724" y="856"/>
                    </a:lnTo>
                    <a:lnTo>
                      <a:pt x="736" y="836"/>
                    </a:lnTo>
                    <a:lnTo>
                      <a:pt x="744" y="784"/>
                    </a:lnTo>
                    <a:lnTo>
                      <a:pt x="744" y="704"/>
                    </a:lnTo>
                    <a:lnTo>
                      <a:pt x="460" y="544"/>
                    </a:lnTo>
                    <a:lnTo>
                      <a:pt x="440" y="584"/>
                    </a:lnTo>
                    <a:lnTo>
                      <a:pt x="420" y="656"/>
                    </a:lnTo>
                    <a:lnTo>
                      <a:pt x="608" y="1168"/>
                    </a:lnTo>
                    <a:lnTo>
                      <a:pt x="444" y="1164"/>
                    </a:lnTo>
                    <a:lnTo>
                      <a:pt x="444" y="1112"/>
                    </a:lnTo>
                    <a:lnTo>
                      <a:pt x="444" y="1080"/>
                    </a:lnTo>
                    <a:lnTo>
                      <a:pt x="452" y="1048"/>
                    </a:lnTo>
                    <a:lnTo>
                      <a:pt x="452" y="1016"/>
                    </a:lnTo>
                    <a:cubicBezTo>
                      <a:pt x="423" y="987"/>
                      <a:pt x="441" y="967"/>
                      <a:pt x="420" y="936"/>
                    </a:cubicBezTo>
                    <a:cubicBezTo>
                      <a:pt x="411" y="901"/>
                      <a:pt x="397" y="887"/>
                      <a:pt x="376" y="856"/>
                    </a:cubicBezTo>
                    <a:cubicBezTo>
                      <a:pt x="371" y="848"/>
                      <a:pt x="365" y="840"/>
                      <a:pt x="360" y="832"/>
                    </a:cubicBezTo>
                    <a:lnTo>
                      <a:pt x="352" y="820"/>
                    </a:lnTo>
                    <a:cubicBezTo>
                      <a:pt x="352" y="820"/>
                      <a:pt x="364" y="784"/>
                      <a:pt x="364" y="784"/>
                    </a:cubicBezTo>
                    <a:cubicBezTo>
                      <a:pt x="367" y="776"/>
                      <a:pt x="372" y="760"/>
                      <a:pt x="372" y="760"/>
                    </a:cubicBezTo>
                    <a:cubicBezTo>
                      <a:pt x="371" y="756"/>
                      <a:pt x="368" y="752"/>
                      <a:pt x="368" y="748"/>
                    </a:cubicBezTo>
                    <a:cubicBezTo>
                      <a:pt x="369" y="740"/>
                      <a:pt x="376" y="724"/>
                      <a:pt x="376" y="724"/>
                    </a:cubicBezTo>
                    <a:cubicBezTo>
                      <a:pt x="361" y="701"/>
                      <a:pt x="352" y="704"/>
                      <a:pt x="328" y="712"/>
                    </a:cubicBezTo>
                    <a:cubicBezTo>
                      <a:pt x="323" y="704"/>
                      <a:pt x="313" y="700"/>
                      <a:pt x="308" y="692"/>
                    </a:cubicBezTo>
                    <a:cubicBezTo>
                      <a:pt x="275" y="640"/>
                      <a:pt x="321" y="689"/>
                      <a:pt x="288" y="656"/>
                    </a:cubicBezTo>
                    <a:cubicBezTo>
                      <a:pt x="248" y="661"/>
                      <a:pt x="266" y="657"/>
                      <a:pt x="232" y="668"/>
                    </a:cubicBezTo>
                    <a:cubicBezTo>
                      <a:pt x="228" y="669"/>
                      <a:pt x="220" y="672"/>
                      <a:pt x="220" y="672"/>
                    </a:cubicBezTo>
                    <a:cubicBezTo>
                      <a:pt x="217" y="676"/>
                      <a:pt x="216" y="681"/>
                      <a:pt x="212" y="684"/>
                    </a:cubicBezTo>
                    <a:cubicBezTo>
                      <a:pt x="205" y="688"/>
                      <a:pt x="188" y="692"/>
                      <a:pt x="188" y="692"/>
                    </a:cubicBezTo>
                    <a:cubicBezTo>
                      <a:pt x="157" y="671"/>
                      <a:pt x="173" y="673"/>
                      <a:pt x="140" y="684"/>
                    </a:cubicBezTo>
                    <a:cubicBezTo>
                      <a:pt x="132" y="687"/>
                      <a:pt x="116" y="692"/>
                      <a:pt x="116" y="692"/>
                    </a:cubicBezTo>
                    <a:cubicBezTo>
                      <a:pt x="93" y="727"/>
                      <a:pt x="68" y="656"/>
                      <a:pt x="52" y="640"/>
                    </a:cubicBezTo>
                    <a:cubicBezTo>
                      <a:pt x="47" y="625"/>
                      <a:pt x="35" y="607"/>
                      <a:pt x="32" y="592"/>
                    </a:cubicBezTo>
                    <a:cubicBezTo>
                      <a:pt x="30" y="584"/>
                      <a:pt x="32" y="575"/>
                      <a:pt x="28" y="568"/>
                    </a:cubicBezTo>
                    <a:cubicBezTo>
                      <a:pt x="26" y="564"/>
                      <a:pt x="20" y="563"/>
                      <a:pt x="16" y="560"/>
                    </a:cubicBezTo>
                    <a:cubicBezTo>
                      <a:pt x="5" y="526"/>
                      <a:pt x="22" y="580"/>
                      <a:pt x="8" y="524"/>
                    </a:cubicBezTo>
                    <a:cubicBezTo>
                      <a:pt x="6" y="516"/>
                      <a:pt x="0" y="500"/>
                      <a:pt x="0" y="500"/>
                    </a:cubicBezTo>
                    <a:cubicBezTo>
                      <a:pt x="4" y="480"/>
                      <a:pt x="3" y="471"/>
                      <a:pt x="20" y="460"/>
                    </a:cubicBezTo>
                    <a:cubicBezTo>
                      <a:pt x="30" y="420"/>
                      <a:pt x="25" y="438"/>
                      <a:pt x="36" y="404"/>
                    </a:cubicBezTo>
                    <a:cubicBezTo>
                      <a:pt x="39" y="396"/>
                      <a:pt x="44" y="380"/>
                      <a:pt x="44" y="380"/>
                    </a:cubicBezTo>
                    <a:cubicBezTo>
                      <a:pt x="39" y="365"/>
                      <a:pt x="36" y="363"/>
                      <a:pt x="48" y="344"/>
                    </a:cubicBezTo>
                    <a:cubicBezTo>
                      <a:pt x="53" y="336"/>
                      <a:pt x="64" y="320"/>
                      <a:pt x="64" y="320"/>
                    </a:cubicBezTo>
                    <a:cubicBezTo>
                      <a:pt x="55" y="294"/>
                      <a:pt x="53" y="290"/>
                      <a:pt x="76" y="272"/>
                    </a:cubicBezTo>
                    <a:cubicBezTo>
                      <a:pt x="84" y="266"/>
                      <a:pt x="100" y="256"/>
                      <a:pt x="100" y="256"/>
                    </a:cubicBezTo>
                    <a:cubicBezTo>
                      <a:pt x="108" y="245"/>
                      <a:pt x="112" y="231"/>
                      <a:pt x="120" y="220"/>
                    </a:cubicBezTo>
                    <a:cubicBezTo>
                      <a:pt x="132" y="203"/>
                      <a:pt x="152" y="199"/>
                      <a:pt x="168" y="188"/>
                    </a:cubicBezTo>
                    <a:cubicBezTo>
                      <a:pt x="186" y="162"/>
                      <a:pt x="222" y="145"/>
                      <a:pt x="248" y="128"/>
                    </a:cubicBezTo>
                    <a:cubicBezTo>
                      <a:pt x="259" y="111"/>
                      <a:pt x="260" y="95"/>
                      <a:pt x="280" y="88"/>
                    </a:cubicBezTo>
                    <a:cubicBezTo>
                      <a:pt x="294" y="74"/>
                      <a:pt x="310" y="68"/>
                      <a:pt x="328" y="56"/>
                    </a:cubicBezTo>
                    <a:cubicBezTo>
                      <a:pt x="332" y="53"/>
                      <a:pt x="340" y="48"/>
                      <a:pt x="340" y="48"/>
                    </a:cubicBezTo>
                    <a:cubicBezTo>
                      <a:pt x="352" y="30"/>
                      <a:pt x="364" y="19"/>
                      <a:pt x="384" y="12"/>
                    </a:cubicBezTo>
                    <a:cubicBezTo>
                      <a:pt x="400" y="59"/>
                      <a:pt x="448" y="11"/>
                      <a:pt x="476" y="8"/>
                    </a:cubicBezTo>
                    <a:cubicBezTo>
                      <a:pt x="497" y="6"/>
                      <a:pt x="519" y="5"/>
                      <a:pt x="540" y="4"/>
                    </a:cubicBezTo>
                    <a:cubicBezTo>
                      <a:pt x="549" y="5"/>
                      <a:pt x="559" y="9"/>
                      <a:pt x="568" y="8"/>
                    </a:cubicBezTo>
                    <a:cubicBezTo>
                      <a:pt x="576" y="7"/>
                      <a:pt x="592" y="0"/>
                      <a:pt x="592" y="0"/>
                    </a:cubicBezTo>
                    <a:cubicBezTo>
                      <a:pt x="617" y="16"/>
                      <a:pt x="604" y="31"/>
                      <a:pt x="596" y="56"/>
                    </a:cubicBezTo>
                    <a:cubicBezTo>
                      <a:pt x="593" y="64"/>
                      <a:pt x="572" y="64"/>
                      <a:pt x="572" y="64"/>
                    </a:cubicBezTo>
                    <a:cubicBezTo>
                      <a:pt x="564" y="89"/>
                      <a:pt x="592" y="97"/>
                      <a:pt x="612" y="104"/>
                    </a:cubicBezTo>
                    <a:cubicBezTo>
                      <a:pt x="623" y="136"/>
                      <a:pt x="626" y="149"/>
                      <a:pt x="660" y="160"/>
                    </a:cubicBezTo>
                    <a:cubicBezTo>
                      <a:pt x="686" y="134"/>
                      <a:pt x="647" y="124"/>
                      <a:pt x="696" y="108"/>
                    </a:cubicBezTo>
                    <a:cubicBezTo>
                      <a:pt x="717" y="115"/>
                      <a:pt x="722" y="132"/>
                      <a:pt x="740" y="140"/>
                    </a:cubicBezTo>
                    <a:cubicBezTo>
                      <a:pt x="752" y="145"/>
                      <a:pt x="764" y="148"/>
                      <a:pt x="776" y="152"/>
                    </a:cubicBezTo>
                    <a:cubicBezTo>
                      <a:pt x="780" y="153"/>
                      <a:pt x="788" y="156"/>
                      <a:pt x="788" y="156"/>
                    </a:cubicBezTo>
                    <a:cubicBezTo>
                      <a:pt x="814" y="147"/>
                      <a:pt x="814" y="145"/>
                      <a:pt x="836" y="160"/>
                    </a:cubicBezTo>
                    <a:cubicBezTo>
                      <a:pt x="843" y="180"/>
                      <a:pt x="841" y="164"/>
                      <a:pt x="832" y="184"/>
                    </a:cubicBezTo>
                    <a:cubicBezTo>
                      <a:pt x="829" y="192"/>
                      <a:pt x="824" y="208"/>
                      <a:pt x="824" y="208"/>
                    </a:cubicBezTo>
                    <a:cubicBezTo>
                      <a:pt x="828" y="250"/>
                      <a:pt x="827" y="319"/>
                      <a:pt x="852" y="356"/>
                    </a:cubicBezTo>
                    <a:cubicBezTo>
                      <a:pt x="845" y="376"/>
                      <a:pt x="840" y="395"/>
                      <a:pt x="836" y="416"/>
                    </a:cubicBezTo>
                    <a:cubicBezTo>
                      <a:pt x="840" y="431"/>
                      <a:pt x="847" y="441"/>
                      <a:pt x="852" y="456"/>
                    </a:cubicBezTo>
                    <a:cubicBezTo>
                      <a:pt x="853" y="468"/>
                      <a:pt x="852" y="481"/>
                      <a:pt x="856" y="492"/>
                    </a:cubicBezTo>
                    <a:cubicBezTo>
                      <a:pt x="858" y="498"/>
                      <a:pt x="885" y="515"/>
                      <a:pt x="892" y="536"/>
                    </a:cubicBezTo>
                    <a:cubicBezTo>
                      <a:pt x="884" y="559"/>
                      <a:pt x="898" y="581"/>
                      <a:pt x="920" y="588"/>
                    </a:cubicBezTo>
                    <a:cubicBezTo>
                      <a:pt x="938" y="582"/>
                      <a:pt x="949" y="584"/>
                      <a:pt x="960" y="568"/>
                    </a:cubicBezTo>
                    <a:cubicBezTo>
                      <a:pt x="982" y="572"/>
                      <a:pt x="987" y="575"/>
                      <a:pt x="1000" y="556"/>
                    </a:cubicBezTo>
                    <a:cubicBezTo>
                      <a:pt x="1004" y="557"/>
                      <a:pt x="1011" y="556"/>
                      <a:pt x="1012" y="560"/>
                    </a:cubicBezTo>
                    <a:cubicBezTo>
                      <a:pt x="1015" y="571"/>
                      <a:pt x="1003" y="608"/>
                      <a:pt x="1000" y="620"/>
                    </a:cubicBezTo>
                    <a:cubicBezTo>
                      <a:pt x="994" y="645"/>
                      <a:pt x="999" y="619"/>
                      <a:pt x="988" y="644"/>
                    </a:cubicBezTo>
                    <a:cubicBezTo>
                      <a:pt x="971" y="683"/>
                      <a:pt x="962" y="723"/>
                      <a:pt x="924" y="748"/>
                    </a:cubicBezTo>
                    <a:cubicBezTo>
                      <a:pt x="914" y="762"/>
                      <a:pt x="906" y="763"/>
                      <a:pt x="892" y="772"/>
                    </a:cubicBezTo>
                    <a:cubicBezTo>
                      <a:pt x="878" y="793"/>
                      <a:pt x="862" y="814"/>
                      <a:pt x="844" y="832"/>
                    </a:cubicBezTo>
                    <a:cubicBezTo>
                      <a:pt x="834" y="861"/>
                      <a:pt x="826" y="891"/>
                      <a:pt x="816" y="920"/>
                    </a:cubicBezTo>
                    <a:cubicBezTo>
                      <a:pt x="817" y="927"/>
                      <a:pt x="818" y="933"/>
                      <a:pt x="820" y="940"/>
                    </a:cubicBezTo>
                    <a:cubicBezTo>
                      <a:pt x="822" y="948"/>
                      <a:pt x="828" y="964"/>
                      <a:pt x="828" y="964"/>
                    </a:cubicBezTo>
                    <a:cubicBezTo>
                      <a:pt x="832" y="993"/>
                      <a:pt x="835" y="1019"/>
                      <a:pt x="856" y="1040"/>
                    </a:cubicBezTo>
                    <a:cubicBezTo>
                      <a:pt x="859" y="1048"/>
                      <a:pt x="861" y="1056"/>
                      <a:pt x="864" y="1064"/>
                    </a:cubicBezTo>
                    <a:cubicBezTo>
                      <a:pt x="865" y="1068"/>
                      <a:pt x="868" y="1076"/>
                      <a:pt x="868" y="1076"/>
                    </a:cubicBezTo>
                    <a:cubicBezTo>
                      <a:pt x="865" y="1095"/>
                      <a:pt x="853" y="1168"/>
                      <a:pt x="824" y="11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7" name="Freeform 191"/>
              <p:cNvSpPr>
                <a:spLocks/>
              </p:cNvSpPr>
              <p:nvPr/>
            </p:nvSpPr>
            <p:spPr bwMode="ltGray">
              <a:xfrm>
                <a:off x="179" y="1668"/>
                <a:ext cx="529" cy="1417"/>
              </a:xfrm>
              <a:custGeom>
                <a:avLst/>
                <a:gdLst>
                  <a:gd name="T0" fmla="*/ 52 w 428"/>
                  <a:gd name="T1" fmla="*/ 762 h 1126"/>
                  <a:gd name="T2" fmla="*/ 120 w 428"/>
                  <a:gd name="T3" fmla="*/ 870 h 1126"/>
                  <a:gd name="T4" fmla="*/ 136 w 428"/>
                  <a:gd name="T5" fmla="*/ 898 h 1126"/>
                  <a:gd name="T6" fmla="*/ 168 w 428"/>
                  <a:gd name="T7" fmla="*/ 962 h 1126"/>
                  <a:gd name="T8" fmla="*/ 196 w 428"/>
                  <a:gd name="T9" fmla="*/ 998 h 1126"/>
                  <a:gd name="T10" fmla="*/ 220 w 428"/>
                  <a:gd name="T11" fmla="*/ 1014 h 1126"/>
                  <a:gd name="T12" fmla="*/ 260 w 428"/>
                  <a:gd name="T13" fmla="*/ 1050 h 1126"/>
                  <a:gd name="T14" fmla="*/ 284 w 428"/>
                  <a:gd name="T15" fmla="*/ 1086 h 1126"/>
                  <a:gd name="T16" fmla="*/ 288 w 428"/>
                  <a:gd name="T17" fmla="*/ 1110 h 1126"/>
                  <a:gd name="T18" fmla="*/ 312 w 428"/>
                  <a:gd name="T19" fmla="*/ 1126 h 1126"/>
                  <a:gd name="T20" fmla="*/ 412 w 428"/>
                  <a:gd name="T21" fmla="*/ 1086 h 1126"/>
                  <a:gd name="T22" fmla="*/ 428 w 428"/>
                  <a:gd name="T23" fmla="*/ 1034 h 1126"/>
                  <a:gd name="T24" fmla="*/ 424 w 428"/>
                  <a:gd name="T25" fmla="*/ 1002 h 1126"/>
                  <a:gd name="T26" fmla="*/ 424 w 428"/>
                  <a:gd name="T27" fmla="*/ 938 h 1126"/>
                  <a:gd name="T28" fmla="*/ 416 w 428"/>
                  <a:gd name="T29" fmla="*/ 878 h 1126"/>
                  <a:gd name="T30" fmla="*/ 400 w 428"/>
                  <a:gd name="T31" fmla="*/ 698 h 1126"/>
                  <a:gd name="T32" fmla="*/ 348 w 428"/>
                  <a:gd name="T33" fmla="*/ 570 h 1126"/>
                  <a:gd name="T34" fmla="*/ 324 w 428"/>
                  <a:gd name="T35" fmla="*/ 546 h 1126"/>
                  <a:gd name="T36" fmla="*/ 320 w 428"/>
                  <a:gd name="T37" fmla="*/ 510 h 1126"/>
                  <a:gd name="T38" fmla="*/ 312 w 428"/>
                  <a:gd name="T39" fmla="*/ 482 h 1126"/>
                  <a:gd name="T40" fmla="*/ 312 w 428"/>
                  <a:gd name="T41" fmla="*/ 434 h 1126"/>
                  <a:gd name="T42" fmla="*/ 308 w 428"/>
                  <a:gd name="T43" fmla="*/ 406 h 1126"/>
                  <a:gd name="T44" fmla="*/ 340 w 428"/>
                  <a:gd name="T45" fmla="*/ 382 h 1126"/>
                  <a:gd name="T46" fmla="*/ 384 w 428"/>
                  <a:gd name="T47" fmla="*/ 374 h 1126"/>
                  <a:gd name="T48" fmla="*/ 384 w 428"/>
                  <a:gd name="T49" fmla="*/ 258 h 1126"/>
                  <a:gd name="T50" fmla="*/ 80 w 428"/>
                  <a:gd name="T51" fmla="*/ 182 h 1126"/>
                  <a:gd name="T52" fmla="*/ 48 w 428"/>
                  <a:gd name="T53" fmla="*/ 186 h 1126"/>
                  <a:gd name="T54" fmla="*/ 24 w 428"/>
                  <a:gd name="T55" fmla="*/ 194 h 1126"/>
                  <a:gd name="T56" fmla="*/ 0 w 428"/>
                  <a:gd name="T57" fmla="*/ 282 h 1126"/>
                  <a:gd name="T58" fmla="*/ 168 w 428"/>
                  <a:gd name="T59" fmla="*/ 734 h 1126"/>
                  <a:gd name="T60" fmla="*/ 52 w 428"/>
                  <a:gd name="T61" fmla="*/ 76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8" h="1126">
                    <a:moveTo>
                      <a:pt x="52" y="762"/>
                    </a:moveTo>
                    <a:lnTo>
                      <a:pt x="120" y="870"/>
                    </a:lnTo>
                    <a:lnTo>
                      <a:pt x="136" y="898"/>
                    </a:lnTo>
                    <a:lnTo>
                      <a:pt x="168" y="962"/>
                    </a:lnTo>
                    <a:cubicBezTo>
                      <a:pt x="196" y="1018"/>
                      <a:pt x="169" y="983"/>
                      <a:pt x="196" y="998"/>
                    </a:cubicBezTo>
                    <a:cubicBezTo>
                      <a:pt x="204" y="1003"/>
                      <a:pt x="220" y="1014"/>
                      <a:pt x="220" y="1014"/>
                    </a:cubicBezTo>
                    <a:cubicBezTo>
                      <a:pt x="229" y="1028"/>
                      <a:pt x="244" y="1045"/>
                      <a:pt x="260" y="1050"/>
                    </a:cubicBezTo>
                    <a:cubicBezTo>
                      <a:pt x="272" y="1062"/>
                      <a:pt x="279" y="1070"/>
                      <a:pt x="284" y="1086"/>
                    </a:cubicBezTo>
                    <a:cubicBezTo>
                      <a:pt x="280" y="1098"/>
                      <a:pt x="276" y="1099"/>
                      <a:pt x="288" y="1110"/>
                    </a:cubicBezTo>
                    <a:cubicBezTo>
                      <a:pt x="295" y="1116"/>
                      <a:pt x="312" y="1126"/>
                      <a:pt x="312" y="1126"/>
                    </a:cubicBezTo>
                    <a:cubicBezTo>
                      <a:pt x="347" y="1114"/>
                      <a:pt x="376" y="1092"/>
                      <a:pt x="412" y="1086"/>
                    </a:cubicBezTo>
                    <a:cubicBezTo>
                      <a:pt x="418" y="1068"/>
                      <a:pt x="424" y="1052"/>
                      <a:pt x="428" y="1034"/>
                    </a:cubicBezTo>
                    <a:cubicBezTo>
                      <a:pt x="422" y="1016"/>
                      <a:pt x="424" y="1026"/>
                      <a:pt x="424" y="1002"/>
                    </a:cubicBezTo>
                    <a:lnTo>
                      <a:pt x="424" y="938"/>
                    </a:lnTo>
                    <a:lnTo>
                      <a:pt x="416" y="878"/>
                    </a:lnTo>
                    <a:lnTo>
                      <a:pt x="400" y="698"/>
                    </a:lnTo>
                    <a:lnTo>
                      <a:pt x="348" y="570"/>
                    </a:lnTo>
                    <a:lnTo>
                      <a:pt x="324" y="546"/>
                    </a:lnTo>
                    <a:lnTo>
                      <a:pt x="320" y="510"/>
                    </a:lnTo>
                    <a:lnTo>
                      <a:pt x="312" y="482"/>
                    </a:lnTo>
                    <a:lnTo>
                      <a:pt x="312" y="434"/>
                    </a:lnTo>
                    <a:lnTo>
                      <a:pt x="308" y="406"/>
                    </a:lnTo>
                    <a:lnTo>
                      <a:pt x="340" y="382"/>
                    </a:lnTo>
                    <a:lnTo>
                      <a:pt x="384" y="374"/>
                    </a:lnTo>
                    <a:lnTo>
                      <a:pt x="384" y="258"/>
                    </a:lnTo>
                    <a:cubicBezTo>
                      <a:pt x="311" y="226"/>
                      <a:pt x="19" y="0"/>
                      <a:pt x="80" y="182"/>
                    </a:cubicBezTo>
                    <a:cubicBezTo>
                      <a:pt x="54" y="200"/>
                      <a:pt x="85" y="183"/>
                      <a:pt x="48" y="186"/>
                    </a:cubicBezTo>
                    <a:cubicBezTo>
                      <a:pt x="40" y="187"/>
                      <a:pt x="24" y="194"/>
                      <a:pt x="24" y="194"/>
                    </a:cubicBezTo>
                    <a:lnTo>
                      <a:pt x="0" y="282"/>
                    </a:lnTo>
                    <a:lnTo>
                      <a:pt x="168" y="734"/>
                    </a:lnTo>
                    <a:lnTo>
                      <a:pt x="52" y="7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8" name="Freeform 192"/>
              <p:cNvSpPr>
                <a:spLocks/>
              </p:cNvSpPr>
              <p:nvPr/>
            </p:nvSpPr>
            <p:spPr bwMode="ltGray">
              <a:xfrm>
                <a:off x="835" y="2472"/>
                <a:ext cx="115" cy="358"/>
              </a:xfrm>
              <a:custGeom>
                <a:avLst/>
                <a:gdLst>
                  <a:gd name="T0" fmla="*/ 25 w 93"/>
                  <a:gd name="T1" fmla="*/ 83 h 284"/>
                  <a:gd name="T2" fmla="*/ 53 w 93"/>
                  <a:gd name="T3" fmla="*/ 27 h 284"/>
                  <a:gd name="T4" fmla="*/ 73 w 93"/>
                  <a:gd name="T5" fmla="*/ 7 h 284"/>
                  <a:gd name="T6" fmla="*/ 93 w 93"/>
                  <a:gd name="T7" fmla="*/ 55 h 284"/>
                  <a:gd name="T8" fmla="*/ 81 w 93"/>
                  <a:gd name="T9" fmla="*/ 99 h 284"/>
                  <a:gd name="T10" fmla="*/ 81 w 93"/>
                  <a:gd name="T11" fmla="*/ 163 h 284"/>
                  <a:gd name="T12" fmla="*/ 93 w 93"/>
                  <a:gd name="T13" fmla="*/ 199 h 284"/>
                  <a:gd name="T14" fmla="*/ 89 w 93"/>
                  <a:gd name="T15" fmla="*/ 271 h 284"/>
                  <a:gd name="T16" fmla="*/ 81 w 93"/>
                  <a:gd name="T17" fmla="*/ 283 h 284"/>
                  <a:gd name="T18" fmla="*/ 57 w 93"/>
                  <a:gd name="T19" fmla="*/ 275 h 284"/>
                  <a:gd name="T20" fmla="*/ 29 w 93"/>
                  <a:gd name="T21" fmla="*/ 231 h 284"/>
                  <a:gd name="T22" fmla="*/ 21 w 93"/>
                  <a:gd name="T23" fmla="*/ 179 h 284"/>
                  <a:gd name="T24" fmla="*/ 5 w 93"/>
                  <a:gd name="T25" fmla="*/ 119 h 284"/>
                  <a:gd name="T26" fmla="*/ 25 w 93"/>
                  <a:gd name="T27" fmla="*/ 83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284">
                    <a:moveTo>
                      <a:pt x="25" y="83"/>
                    </a:moveTo>
                    <a:cubicBezTo>
                      <a:pt x="47" y="68"/>
                      <a:pt x="49" y="53"/>
                      <a:pt x="53" y="27"/>
                    </a:cubicBezTo>
                    <a:cubicBezTo>
                      <a:pt x="48" y="7"/>
                      <a:pt x="53" y="0"/>
                      <a:pt x="73" y="7"/>
                    </a:cubicBezTo>
                    <a:cubicBezTo>
                      <a:pt x="79" y="25"/>
                      <a:pt x="87" y="38"/>
                      <a:pt x="93" y="55"/>
                    </a:cubicBezTo>
                    <a:cubicBezTo>
                      <a:pt x="84" y="91"/>
                      <a:pt x="88" y="77"/>
                      <a:pt x="81" y="99"/>
                    </a:cubicBezTo>
                    <a:cubicBezTo>
                      <a:pt x="77" y="130"/>
                      <a:pt x="74" y="129"/>
                      <a:pt x="81" y="163"/>
                    </a:cubicBezTo>
                    <a:cubicBezTo>
                      <a:pt x="83" y="175"/>
                      <a:pt x="93" y="199"/>
                      <a:pt x="93" y="199"/>
                    </a:cubicBezTo>
                    <a:cubicBezTo>
                      <a:pt x="92" y="223"/>
                      <a:pt x="92" y="247"/>
                      <a:pt x="89" y="271"/>
                    </a:cubicBezTo>
                    <a:cubicBezTo>
                      <a:pt x="88" y="276"/>
                      <a:pt x="86" y="282"/>
                      <a:pt x="81" y="283"/>
                    </a:cubicBezTo>
                    <a:cubicBezTo>
                      <a:pt x="73" y="284"/>
                      <a:pt x="57" y="275"/>
                      <a:pt x="57" y="275"/>
                    </a:cubicBezTo>
                    <a:cubicBezTo>
                      <a:pt x="50" y="253"/>
                      <a:pt x="48" y="244"/>
                      <a:pt x="29" y="231"/>
                    </a:cubicBezTo>
                    <a:cubicBezTo>
                      <a:pt x="12" y="205"/>
                      <a:pt x="0" y="210"/>
                      <a:pt x="21" y="179"/>
                    </a:cubicBezTo>
                    <a:cubicBezTo>
                      <a:pt x="17" y="159"/>
                      <a:pt x="12" y="139"/>
                      <a:pt x="5" y="119"/>
                    </a:cubicBezTo>
                    <a:cubicBezTo>
                      <a:pt x="9" y="103"/>
                      <a:pt x="13" y="95"/>
                      <a:pt x="2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09" name="Freeform 193"/>
              <p:cNvSpPr>
                <a:spLocks/>
              </p:cNvSpPr>
              <p:nvPr/>
            </p:nvSpPr>
            <p:spPr bwMode="ltGray">
              <a:xfrm>
                <a:off x="797" y="2459"/>
                <a:ext cx="22" cy="25"/>
              </a:xfrm>
              <a:custGeom>
                <a:avLst/>
                <a:gdLst>
                  <a:gd name="T0" fmla="*/ 0 w 18"/>
                  <a:gd name="T1" fmla="*/ 14 h 20"/>
                  <a:gd name="T2" fmla="*/ 4 w 18"/>
                  <a:gd name="T3" fmla="*/ 2 h 20"/>
                  <a:gd name="T4" fmla="*/ 16 w 18"/>
                  <a:gd name="T5" fmla="*/ 6 h 20"/>
                  <a:gd name="T6" fmla="*/ 12 w 18"/>
                  <a:gd name="T7" fmla="*/ 18 h 20"/>
                  <a:gd name="T8" fmla="*/ 0 w 18"/>
                  <a:gd name="T9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0">
                    <a:moveTo>
                      <a:pt x="0" y="14"/>
                    </a:moveTo>
                    <a:cubicBezTo>
                      <a:pt x="1" y="10"/>
                      <a:pt x="0" y="4"/>
                      <a:pt x="4" y="2"/>
                    </a:cubicBezTo>
                    <a:cubicBezTo>
                      <a:pt x="8" y="0"/>
                      <a:pt x="14" y="2"/>
                      <a:pt x="16" y="6"/>
                    </a:cubicBezTo>
                    <a:cubicBezTo>
                      <a:pt x="18" y="10"/>
                      <a:pt x="16" y="16"/>
                      <a:pt x="12" y="18"/>
                    </a:cubicBezTo>
                    <a:cubicBezTo>
                      <a:pt x="8" y="20"/>
                      <a:pt x="4" y="15"/>
                      <a:pt x="0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0" name="Freeform 194"/>
              <p:cNvSpPr>
                <a:spLocks/>
              </p:cNvSpPr>
              <p:nvPr/>
            </p:nvSpPr>
            <p:spPr bwMode="ltGray">
              <a:xfrm>
                <a:off x="1011" y="2269"/>
                <a:ext cx="23" cy="46"/>
              </a:xfrm>
              <a:custGeom>
                <a:avLst/>
                <a:gdLst>
                  <a:gd name="T0" fmla="*/ 7 w 19"/>
                  <a:gd name="T1" fmla="*/ 25 h 37"/>
                  <a:gd name="T2" fmla="*/ 19 w 19"/>
                  <a:gd name="T3" fmla="*/ 21 h 37"/>
                  <a:gd name="T4" fmla="*/ 7 w 19"/>
                  <a:gd name="T5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7">
                    <a:moveTo>
                      <a:pt x="7" y="25"/>
                    </a:moveTo>
                    <a:cubicBezTo>
                      <a:pt x="0" y="4"/>
                      <a:pt x="12" y="0"/>
                      <a:pt x="19" y="21"/>
                    </a:cubicBezTo>
                    <a:cubicBezTo>
                      <a:pt x="14" y="37"/>
                      <a:pt x="18" y="36"/>
                      <a:pt x="7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1" name="Freeform 195"/>
              <p:cNvSpPr>
                <a:spLocks/>
              </p:cNvSpPr>
              <p:nvPr/>
            </p:nvSpPr>
            <p:spPr bwMode="ltGray">
              <a:xfrm>
                <a:off x="985" y="1842"/>
                <a:ext cx="27" cy="25"/>
              </a:xfrm>
              <a:custGeom>
                <a:avLst/>
                <a:gdLst>
                  <a:gd name="T0" fmla="*/ 12 w 22"/>
                  <a:gd name="T1" fmla="*/ 12 h 20"/>
                  <a:gd name="T2" fmla="*/ 16 w 22"/>
                  <a:gd name="T3" fmla="*/ 0 h 20"/>
                  <a:gd name="T4" fmla="*/ 20 w 22"/>
                  <a:gd name="T5" fmla="*/ 12 h 20"/>
                  <a:gd name="T6" fmla="*/ 8 w 22"/>
                  <a:gd name="T7" fmla="*/ 20 h 20"/>
                  <a:gd name="T8" fmla="*/ 12 w 22"/>
                  <a:gd name="T9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2" y="12"/>
                    </a:moveTo>
                    <a:cubicBezTo>
                      <a:pt x="13" y="8"/>
                      <a:pt x="12" y="0"/>
                      <a:pt x="16" y="0"/>
                    </a:cubicBezTo>
                    <a:cubicBezTo>
                      <a:pt x="20" y="0"/>
                      <a:pt x="22" y="8"/>
                      <a:pt x="20" y="12"/>
                    </a:cubicBezTo>
                    <a:cubicBezTo>
                      <a:pt x="18" y="16"/>
                      <a:pt x="12" y="17"/>
                      <a:pt x="8" y="20"/>
                    </a:cubicBezTo>
                    <a:cubicBezTo>
                      <a:pt x="3" y="5"/>
                      <a:pt x="0" y="6"/>
                      <a:pt x="12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2" name="Freeform 196"/>
              <p:cNvSpPr>
                <a:spLocks/>
              </p:cNvSpPr>
              <p:nvPr/>
            </p:nvSpPr>
            <p:spPr bwMode="ltGray">
              <a:xfrm>
                <a:off x="-158" y="1316"/>
                <a:ext cx="71" cy="38"/>
              </a:xfrm>
              <a:custGeom>
                <a:avLst/>
                <a:gdLst>
                  <a:gd name="T0" fmla="*/ 24 w 57"/>
                  <a:gd name="T1" fmla="*/ 18 h 30"/>
                  <a:gd name="T2" fmla="*/ 32 w 57"/>
                  <a:gd name="T3" fmla="*/ 6 h 30"/>
                  <a:gd name="T4" fmla="*/ 36 w 57"/>
                  <a:gd name="T5" fmla="*/ 30 h 30"/>
                  <a:gd name="T6" fmla="*/ 24 w 57"/>
                  <a:gd name="T7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30">
                    <a:moveTo>
                      <a:pt x="24" y="18"/>
                    </a:moveTo>
                    <a:cubicBezTo>
                      <a:pt x="0" y="10"/>
                      <a:pt x="9" y="0"/>
                      <a:pt x="32" y="6"/>
                    </a:cubicBezTo>
                    <a:cubicBezTo>
                      <a:pt x="46" y="15"/>
                      <a:pt x="57" y="23"/>
                      <a:pt x="36" y="30"/>
                    </a:cubicBezTo>
                    <a:cubicBezTo>
                      <a:pt x="21" y="25"/>
                      <a:pt x="24" y="30"/>
                      <a:pt x="24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3" name="Freeform 197"/>
              <p:cNvSpPr>
                <a:spLocks/>
              </p:cNvSpPr>
              <p:nvPr/>
            </p:nvSpPr>
            <p:spPr bwMode="ltGray">
              <a:xfrm>
                <a:off x="716" y="971"/>
                <a:ext cx="857" cy="876"/>
              </a:xfrm>
              <a:custGeom>
                <a:avLst/>
                <a:gdLst>
                  <a:gd name="T0" fmla="*/ 473 w 693"/>
                  <a:gd name="T1" fmla="*/ 464 h 696"/>
                  <a:gd name="T2" fmla="*/ 393 w 693"/>
                  <a:gd name="T3" fmla="*/ 452 h 696"/>
                  <a:gd name="T4" fmla="*/ 325 w 693"/>
                  <a:gd name="T5" fmla="*/ 412 h 696"/>
                  <a:gd name="T6" fmla="*/ 265 w 693"/>
                  <a:gd name="T7" fmla="*/ 400 h 696"/>
                  <a:gd name="T8" fmla="*/ 237 w 693"/>
                  <a:gd name="T9" fmla="*/ 416 h 696"/>
                  <a:gd name="T10" fmla="*/ 261 w 693"/>
                  <a:gd name="T11" fmla="*/ 428 h 696"/>
                  <a:gd name="T12" fmla="*/ 293 w 693"/>
                  <a:gd name="T13" fmla="*/ 468 h 696"/>
                  <a:gd name="T14" fmla="*/ 321 w 693"/>
                  <a:gd name="T15" fmla="*/ 476 h 696"/>
                  <a:gd name="T16" fmla="*/ 333 w 693"/>
                  <a:gd name="T17" fmla="*/ 536 h 696"/>
                  <a:gd name="T18" fmla="*/ 313 w 693"/>
                  <a:gd name="T19" fmla="*/ 552 h 696"/>
                  <a:gd name="T20" fmla="*/ 261 w 693"/>
                  <a:gd name="T21" fmla="*/ 616 h 696"/>
                  <a:gd name="T22" fmla="*/ 225 w 693"/>
                  <a:gd name="T23" fmla="*/ 628 h 696"/>
                  <a:gd name="T24" fmla="*/ 97 w 693"/>
                  <a:gd name="T25" fmla="*/ 696 h 696"/>
                  <a:gd name="T26" fmla="*/ 77 w 693"/>
                  <a:gd name="T27" fmla="*/ 616 h 696"/>
                  <a:gd name="T28" fmla="*/ 45 w 693"/>
                  <a:gd name="T29" fmla="*/ 524 h 696"/>
                  <a:gd name="T30" fmla="*/ 33 w 693"/>
                  <a:gd name="T31" fmla="*/ 448 h 696"/>
                  <a:gd name="T32" fmla="*/ 53 w 693"/>
                  <a:gd name="T33" fmla="*/ 344 h 696"/>
                  <a:gd name="T34" fmla="*/ 17 w 693"/>
                  <a:gd name="T35" fmla="*/ 392 h 696"/>
                  <a:gd name="T36" fmla="*/ 81 w 693"/>
                  <a:gd name="T37" fmla="*/ 280 h 696"/>
                  <a:gd name="T38" fmla="*/ 113 w 693"/>
                  <a:gd name="T39" fmla="*/ 204 h 696"/>
                  <a:gd name="T40" fmla="*/ 37 w 693"/>
                  <a:gd name="T41" fmla="*/ 204 h 696"/>
                  <a:gd name="T42" fmla="*/ 1 w 693"/>
                  <a:gd name="T43" fmla="*/ 196 h 696"/>
                  <a:gd name="T44" fmla="*/ 25 w 693"/>
                  <a:gd name="T45" fmla="*/ 140 h 696"/>
                  <a:gd name="T46" fmla="*/ 97 w 693"/>
                  <a:gd name="T47" fmla="*/ 112 h 696"/>
                  <a:gd name="T48" fmla="*/ 221 w 693"/>
                  <a:gd name="T49" fmla="*/ 124 h 696"/>
                  <a:gd name="T50" fmla="*/ 229 w 693"/>
                  <a:gd name="T51" fmla="*/ 64 h 696"/>
                  <a:gd name="T52" fmla="*/ 261 w 693"/>
                  <a:gd name="T53" fmla="*/ 0 h 696"/>
                  <a:gd name="T54" fmla="*/ 357 w 693"/>
                  <a:gd name="T55" fmla="*/ 44 h 696"/>
                  <a:gd name="T56" fmla="*/ 329 w 693"/>
                  <a:gd name="T57" fmla="*/ 88 h 696"/>
                  <a:gd name="T58" fmla="*/ 301 w 693"/>
                  <a:gd name="T59" fmla="*/ 176 h 696"/>
                  <a:gd name="T60" fmla="*/ 361 w 693"/>
                  <a:gd name="T61" fmla="*/ 192 h 696"/>
                  <a:gd name="T62" fmla="*/ 373 w 693"/>
                  <a:gd name="T63" fmla="*/ 136 h 696"/>
                  <a:gd name="T64" fmla="*/ 417 w 693"/>
                  <a:gd name="T65" fmla="*/ 92 h 696"/>
                  <a:gd name="T66" fmla="*/ 497 w 693"/>
                  <a:gd name="T67" fmla="*/ 88 h 696"/>
                  <a:gd name="T68" fmla="*/ 529 w 693"/>
                  <a:gd name="T69" fmla="*/ 52 h 696"/>
                  <a:gd name="T70" fmla="*/ 541 w 693"/>
                  <a:gd name="T71" fmla="*/ 46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93" h="696">
                    <a:moveTo>
                      <a:pt x="541" y="460"/>
                    </a:moveTo>
                    <a:lnTo>
                      <a:pt x="473" y="464"/>
                    </a:lnTo>
                    <a:lnTo>
                      <a:pt x="441" y="452"/>
                    </a:lnTo>
                    <a:lnTo>
                      <a:pt x="393" y="452"/>
                    </a:lnTo>
                    <a:cubicBezTo>
                      <a:pt x="365" y="448"/>
                      <a:pt x="360" y="444"/>
                      <a:pt x="337" y="436"/>
                    </a:cubicBezTo>
                    <a:cubicBezTo>
                      <a:pt x="336" y="432"/>
                      <a:pt x="330" y="413"/>
                      <a:pt x="325" y="412"/>
                    </a:cubicBezTo>
                    <a:cubicBezTo>
                      <a:pt x="317" y="411"/>
                      <a:pt x="301" y="420"/>
                      <a:pt x="301" y="420"/>
                    </a:cubicBezTo>
                    <a:cubicBezTo>
                      <a:pt x="289" y="412"/>
                      <a:pt x="277" y="408"/>
                      <a:pt x="265" y="400"/>
                    </a:cubicBezTo>
                    <a:cubicBezTo>
                      <a:pt x="252" y="380"/>
                      <a:pt x="256" y="356"/>
                      <a:pt x="233" y="348"/>
                    </a:cubicBezTo>
                    <a:cubicBezTo>
                      <a:pt x="217" y="372"/>
                      <a:pt x="221" y="392"/>
                      <a:pt x="237" y="416"/>
                    </a:cubicBezTo>
                    <a:cubicBezTo>
                      <a:pt x="234" y="428"/>
                      <a:pt x="228" y="445"/>
                      <a:pt x="237" y="444"/>
                    </a:cubicBezTo>
                    <a:cubicBezTo>
                      <a:pt x="247" y="443"/>
                      <a:pt x="261" y="428"/>
                      <a:pt x="261" y="428"/>
                    </a:cubicBezTo>
                    <a:cubicBezTo>
                      <a:pt x="258" y="450"/>
                      <a:pt x="243" y="475"/>
                      <a:pt x="269" y="484"/>
                    </a:cubicBezTo>
                    <a:cubicBezTo>
                      <a:pt x="277" y="479"/>
                      <a:pt x="288" y="476"/>
                      <a:pt x="293" y="468"/>
                    </a:cubicBezTo>
                    <a:cubicBezTo>
                      <a:pt x="302" y="454"/>
                      <a:pt x="303" y="446"/>
                      <a:pt x="317" y="436"/>
                    </a:cubicBezTo>
                    <a:cubicBezTo>
                      <a:pt x="315" y="448"/>
                      <a:pt x="306" y="467"/>
                      <a:pt x="321" y="476"/>
                    </a:cubicBezTo>
                    <a:cubicBezTo>
                      <a:pt x="328" y="480"/>
                      <a:pt x="345" y="484"/>
                      <a:pt x="345" y="484"/>
                    </a:cubicBezTo>
                    <a:cubicBezTo>
                      <a:pt x="382" y="472"/>
                      <a:pt x="347" y="527"/>
                      <a:pt x="333" y="536"/>
                    </a:cubicBezTo>
                    <a:cubicBezTo>
                      <a:pt x="330" y="540"/>
                      <a:pt x="329" y="545"/>
                      <a:pt x="325" y="548"/>
                    </a:cubicBezTo>
                    <a:cubicBezTo>
                      <a:pt x="322" y="551"/>
                      <a:pt x="316" y="549"/>
                      <a:pt x="313" y="552"/>
                    </a:cubicBezTo>
                    <a:cubicBezTo>
                      <a:pt x="300" y="565"/>
                      <a:pt x="320" y="575"/>
                      <a:pt x="293" y="584"/>
                    </a:cubicBezTo>
                    <a:cubicBezTo>
                      <a:pt x="286" y="595"/>
                      <a:pt x="272" y="610"/>
                      <a:pt x="261" y="616"/>
                    </a:cubicBezTo>
                    <a:cubicBezTo>
                      <a:pt x="254" y="620"/>
                      <a:pt x="245" y="621"/>
                      <a:pt x="237" y="624"/>
                    </a:cubicBezTo>
                    <a:cubicBezTo>
                      <a:pt x="233" y="625"/>
                      <a:pt x="225" y="628"/>
                      <a:pt x="225" y="628"/>
                    </a:cubicBezTo>
                    <a:cubicBezTo>
                      <a:pt x="215" y="659"/>
                      <a:pt x="212" y="652"/>
                      <a:pt x="173" y="656"/>
                    </a:cubicBezTo>
                    <a:cubicBezTo>
                      <a:pt x="140" y="667"/>
                      <a:pt x="132" y="687"/>
                      <a:pt x="97" y="696"/>
                    </a:cubicBezTo>
                    <a:cubicBezTo>
                      <a:pt x="77" y="691"/>
                      <a:pt x="75" y="687"/>
                      <a:pt x="81" y="668"/>
                    </a:cubicBezTo>
                    <a:cubicBezTo>
                      <a:pt x="77" y="646"/>
                      <a:pt x="72" y="639"/>
                      <a:pt x="77" y="616"/>
                    </a:cubicBezTo>
                    <a:cubicBezTo>
                      <a:pt x="73" y="598"/>
                      <a:pt x="71" y="587"/>
                      <a:pt x="61" y="572"/>
                    </a:cubicBezTo>
                    <a:cubicBezTo>
                      <a:pt x="58" y="551"/>
                      <a:pt x="51" y="543"/>
                      <a:pt x="45" y="524"/>
                    </a:cubicBezTo>
                    <a:cubicBezTo>
                      <a:pt x="52" y="502"/>
                      <a:pt x="58" y="496"/>
                      <a:pt x="49" y="472"/>
                    </a:cubicBezTo>
                    <a:cubicBezTo>
                      <a:pt x="46" y="463"/>
                      <a:pt x="33" y="448"/>
                      <a:pt x="33" y="448"/>
                    </a:cubicBezTo>
                    <a:cubicBezTo>
                      <a:pt x="42" y="422"/>
                      <a:pt x="42" y="408"/>
                      <a:pt x="33" y="380"/>
                    </a:cubicBezTo>
                    <a:cubicBezTo>
                      <a:pt x="49" y="369"/>
                      <a:pt x="48" y="362"/>
                      <a:pt x="53" y="344"/>
                    </a:cubicBezTo>
                    <a:cubicBezTo>
                      <a:pt x="47" y="327"/>
                      <a:pt x="49" y="308"/>
                      <a:pt x="33" y="332"/>
                    </a:cubicBezTo>
                    <a:cubicBezTo>
                      <a:pt x="40" y="353"/>
                      <a:pt x="29" y="374"/>
                      <a:pt x="17" y="392"/>
                    </a:cubicBezTo>
                    <a:cubicBezTo>
                      <a:pt x="6" y="360"/>
                      <a:pt x="10" y="340"/>
                      <a:pt x="13" y="304"/>
                    </a:cubicBezTo>
                    <a:cubicBezTo>
                      <a:pt x="44" y="314"/>
                      <a:pt x="54" y="289"/>
                      <a:pt x="81" y="280"/>
                    </a:cubicBezTo>
                    <a:cubicBezTo>
                      <a:pt x="94" y="261"/>
                      <a:pt x="85" y="242"/>
                      <a:pt x="105" y="228"/>
                    </a:cubicBezTo>
                    <a:cubicBezTo>
                      <a:pt x="108" y="220"/>
                      <a:pt x="110" y="212"/>
                      <a:pt x="113" y="204"/>
                    </a:cubicBezTo>
                    <a:cubicBezTo>
                      <a:pt x="116" y="196"/>
                      <a:pt x="89" y="196"/>
                      <a:pt x="89" y="196"/>
                    </a:cubicBezTo>
                    <a:cubicBezTo>
                      <a:pt x="81" y="221"/>
                      <a:pt x="58" y="211"/>
                      <a:pt x="37" y="204"/>
                    </a:cubicBezTo>
                    <a:cubicBezTo>
                      <a:pt x="33" y="207"/>
                      <a:pt x="30" y="213"/>
                      <a:pt x="25" y="212"/>
                    </a:cubicBezTo>
                    <a:cubicBezTo>
                      <a:pt x="16" y="210"/>
                      <a:pt x="1" y="196"/>
                      <a:pt x="1" y="196"/>
                    </a:cubicBezTo>
                    <a:cubicBezTo>
                      <a:pt x="4" y="186"/>
                      <a:pt x="4" y="174"/>
                      <a:pt x="9" y="164"/>
                    </a:cubicBezTo>
                    <a:cubicBezTo>
                      <a:pt x="13" y="155"/>
                      <a:pt x="25" y="140"/>
                      <a:pt x="25" y="140"/>
                    </a:cubicBezTo>
                    <a:cubicBezTo>
                      <a:pt x="0" y="132"/>
                      <a:pt x="25" y="128"/>
                      <a:pt x="37" y="124"/>
                    </a:cubicBezTo>
                    <a:cubicBezTo>
                      <a:pt x="58" y="131"/>
                      <a:pt x="75" y="116"/>
                      <a:pt x="97" y="112"/>
                    </a:cubicBezTo>
                    <a:cubicBezTo>
                      <a:pt x="135" y="87"/>
                      <a:pt x="159" y="122"/>
                      <a:pt x="197" y="132"/>
                    </a:cubicBezTo>
                    <a:cubicBezTo>
                      <a:pt x="205" y="129"/>
                      <a:pt x="213" y="127"/>
                      <a:pt x="221" y="124"/>
                    </a:cubicBezTo>
                    <a:cubicBezTo>
                      <a:pt x="225" y="123"/>
                      <a:pt x="226" y="147"/>
                      <a:pt x="233" y="120"/>
                    </a:cubicBezTo>
                    <a:lnTo>
                      <a:pt x="229" y="64"/>
                    </a:lnTo>
                    <a:lnTo>
                      <a:pt x="209" y="40"/>
                    </a:lnTo>
                    <a:cubicBezTo>
                      <a:pt x="243" y="21"/>
                      <a:pt x="240" y="21"/>
                      <a:pt x="261" y="0"/>
                    </a:cubicBezTo>
                    <a:cubicBezTo>
                      <a:pt x="297" y="16"/>
                      <a:pt x="333" y="32"/>
                      <a:pt x="369" y="48"/>
                    </a:cubicBezTo>
                    <a:cubicBezTo>
                      <a:pt x="373" y="50"/>
                      <a:pt x="361" y="44"/>
                      <a:pt x="357" y="44"/>
                    </a:cubicBezTo>
                    <a:cubicBezTo>
                      <a:pt x="349" y="45"/>
                      <a:pt x="333" y="52"/>
                      <a:pt x="333" y="52"/>
                    </a:cubicBezTo>
                    <a:cubicBezTo>
                      <a:pt x="322" y="68"/>
                      <a:pt x="318" y="71"/>
                      <a:pt x="329" y="88"/>
                    </a:cubicBezTo>
                    <a:cubicBezTo>
                      <a:pt x="308" y="119"/>
                      <a:pt x="323" y="118"/>
                      <a:pt x="333" y="148"/>
                    </a:cubicBezTo>
                    <a:cubicBezTo>
                      <a:pt x="320" y="157"/>
                      <a:pt x="314" y="167"/>
                      <a:pt x="301" y="176"/>
                    </a:cubicBezTo>
                    <a:cubicBezTo>
                      <a:pt x="306" y="213"/>
                      <a:pt x="303" y="213"/>
                      <a:pt x="337" y="220"/>
                    </a:cubicBezTo>
                    <a:cubicBezTo>
                      <a:pt x="358" y="216"/>
                      <a:pt x="368" y="214"/>
                      <a:pt x="361" y="192"/>
                    </a:cubicBezTo>
                    <a:cubicBezTo>
                      <a:pt x="362" y="177"/>
                      <a:pt x="362" y="162"/>
                      <a:pt x="365" y="148"/>
                    </a:cubicBezTo>
                    <a:cubicBezTo>
                      <a:pt x="366" y="143"/>
                      <a:pt x="369" y="133"/>
                      <a:pt x="373" y="136"/>
                    </a:cubicBezTo>
                    <a:cubicBezTo>
                      <a:pt x="379" y="140"/>
                      <a:pt x="376" y="149"/>
                      <a:pt x="377" y="156"/>
                    </a:cubicBezTo>
                    <a:cubicBezTo>
                      <a:pt x="404" y="147"/>
                      <a:pt x="409" y="116"/>
                      <a:pt x="417" y="92"/>
                    </a:cubicBezTo>
                    <a:cubicBezTo>
                      <a:pt x="422" y="76"/>
                      <a:pt x="453" y="74"/>
                      <a:pt x="465" y="72"/>
                    </a:cubicBezTo>
                    <a:cubicBezTo>
                      <a:pt x="472" y="92"/>
                      <a:pt x="477" y="93"/>
                      <a:pt x="497" y="88"/>
                    </a:cubicBezTo>
                    <a:cubicBezTo>
                      <a:pt x="512" y="78"/>
                      <a:pt x="515" y="74"/>
                      <a:pt x="509" y="56"/>
                    </a:cubicBezTo>
                    <a:cubicBezTo>
                      <a:pt x="523" y="46"/>
                      <a:pt x="517" y="46"/>
                      <a:pt x="529" y="52"/>
                    </a:cubicBezTo>
                    <a:lnTo>
                      <a:pt x="693" y="72"/>
                    </a:lnTo>
                    <a:lnTo>
                      <a:pt x="541" y="4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4" name="Freeform 198"/>
              <p:cNvSpPr>
                <a:spLocks/>
              </p:cNvSpPr>
              <p:nvPr/>
            </p:nvSpPr>
            <p:spPr bwMode="ltGray">
              <a:xfrm>
                <a:off x="134" y="411"/>
                <a:ext cx="1579" cy="837"/>
              </a:xfrm>
              <a:custGeom>
                <a:avLst/>
                <a:gdLst>
                  <a:gd name="T0" fmla="*/ 1264 w 1277"/>
                  <a:gd name="T1" fmla="*/ 57 h 665"/>
                  <a:gd name="T2" fmla="*/ 1164 w 1277"/>
                  <a:gd name="T3" fmla="*/ 49 h 665"/>
                  <a:gd name="T4" fmla="*/ 1080 w 1277"/>
                  <a:gd name="T5" fmla="*/ 85 h 665"/>
                  <a:gd name="T6" fmla="*/ 1024 w 1277"/>
                  <a:gd name="T7" fmla="*/ 101 h 665"/>
                  <a:gd name="T8" fmla="*/ 980 w 1277"/>
                  <a:gd name="T9" fmla="*/ 137 h 665"/>
                  <a:gd name="T10" fmla="*/ 984 w 1277"/>
                  <a:gd name="T11" fmla="*/ 97 h 665"/>
                  <a:gd name="T12" fmla="*/ 956 w 1277"/>
                  <a:gd name="T13" fmla="*/ 37 h 665"/>
                  <a:gd name="T14" fmla="*/ 988 w 1277"/>
                  <a:gd name="T15" fmla="*/ 13 h 665"/>
                  <a:gd name="T16" fmla="*/ 896 w 1277"/>
                  <a:gd name="T17" fmla="*/ 29 h 665"/>
                  <a:gd name="T18" fmla="*/ 924 w 1277"/>
                  <a:gd name="T19" fmla="*/ 5 h 665"/>
                  <a:gd name="T20" fmla="*/ 816 w 1277"/>
                  <a:gd name="T21" fmla="*/ 41 h 665"/>
                  <a:gd name="T22" fmla="*/ 680 w 1277"/>
                  <a:gd name="T23" fmla="*/ 117 h 665"/>
                  <a:gd name="T24" fmla="*/ 556 w 1277"/>
                  <a:gd name="T25" fmla="*/ 161 h 665"/>
                  <a:gd name="T26" fmla="*/ 584 w 1277"/>
                  <a:gd name="T27" fmla="*/ 185 h 665"/>
                  <a:gd name="T28" fmla="*/ 572 w 1277"/>
                  <a:gd name="T29" fmla="*/ 237 h 665"/>
                  <a:gd name="T30" fmla="*/ 636 w 1277"/>
                  <a:gd name="T31" fmla="*/ 217 h 665"/>
                  <a:gd name="T32" fmla="*/ 708 w 1277"/>
                  <a:gd name="T33" fmla="*/ 153 h 665"/>
                  <a:gd name="T34" fmla="*/ 840 w 1277"/>
                  <a:gd name="T35" fmla="*/ 93 h 665"/>
                  <a:gd name="T36" fmla="*/ 736 w 1277"/>
                  <a:gd name="T37" fmla="*/ 193 h 665"/>
                  <a:gd name="T38" fmla="*/ 832 w 1277"/>
                  <a:gd name="T39" fmla="*/ 177 h 665"/>
                  <a:gd name="T40" fmla="*/ 760 w 1277"/>
                  <a:gd name="T41" fmla="*/ 213 h 665"/>
                  <a:gd name="T42" fmla="*/ 664 w 1277"/>
                  <a:gd name="T43" fmla="*/ 237 h 665"/>
                  <a:gd name="T44" fmla="*/ 600 w 1277"/>
                  <a:gd name="T45" fmla="*/ 281 h 665"/>
                  <a:gd name="T46" fmla="*/ 540 w 1277"/>
                  <a:gd name="T47" fmla="*/ 289 h 665"/>
                  <a:gd name="T48" fmla="*/ 544 w 1277"/>
                  <a:gd name="T49" fmla="*/ 225 h 665"/>
                  <a:gd name="T50" fmla="*/ 420 w 1277"/>
                  <a:gd name="T51" fmla="*/ 293 h 665"/>
                  <a:gd name="T52" fmla="*/ 316 w 1277"/>
                  <a:gd name="T53" fmla="*/ 345 h 665"/>
                  <a:gd name="T54" fmla="*/ 212 w 1277"/>
                  <a:gd name="T55" fmla="*/ 437 h 665"/>
                  <a:gd name="T56" fmla="*/ 124 w 1277"/>
                  <a:gd name="T57" fmla="*/ 457 h 665"/>
                  <a:gd name="T58" fmla="*/ 32 w 1277"/>
                  <a:gd name="T59" fmla="*/ 529 h 665"/>
                  <a:gd name="T60" fmla="*/ 24 w 1277"/>
                  <a:gd name="T61" fmla="*/ 609 h 665"/>
                  <a:gd name="T62" fmla="*/ 144 w 1277"/>
                  <a:gd name="T63" fmla="*/ 565 h 665"/>
                  <a:gd name="T64" fmla="*/ 220 w 1277"/>
                  <a:gd name="T65" fmla="*/ 509 h 665"/>
                  <a:gd name="T66" fmla="*/ 320 w 1277"/>
                  <a:gd name="T67" fmla="*/ 469 h 665"/>
                  <a:gd name="T68" fmla="*/ 324 w 1277"/>
                  <a:gd name="T69" fmla="*/ 585 h 665"/>
                  <a:gd name="T70" fmla="*/ 344 w 1277"/>
                  <a:gd name="T71" fmla="*/ 597 h 665"/>
                  <a:gd name="T72" fmla="*/ 384 w 1277"/>
                  <a:gd name="T73" fmla="*/ 565 h 665"/>
                  <a:gd name="T74" fmla="*/ 376 w 1277"/>
                  <a:gd name="T75" fmla="*/ 485 h 665"/>
                  <a:gd name="T76" fmla="*/ 424 w 1277"/>
                  <a:gd name="T77" fmla="*/ 517 h 665"/>
                  <a:gd name="T78" fmla="*/ 396 w 1277"/>
                  <a:gd name="T79" fmla="*/ 597 h 665"/>
                  <a:gd name="T80" fmla="*/ 444 w 1277"/>
                  <a:gd name="T81" fmla="*/ 593 h 665"/>
                  <a:gd name="T82" fmla="*/ 492 w 1277"/>
                  <a:gd name="T83" fmla="*/ 577 h 665"/>
                  <a:gd name="T84" fmla="*/ 584 w 1277"/>
                  <a:gd name="T85" fmla="*/ 485 h 665"/>
                  <a:gd name="T86" fmla="*/ 652 w 1277"/>
                  <a:gd name="T87" fmla="*/ 489 h 665"/>
                  <a:gd name="T88" fmla="*/ 652 w 1277"/>
                  <a:gd name="T89" fmla="*/ 469 h 665"/>
                  <a:gd name="T90" fmla="*/ 704 w 1277"/>
                  <a:gd name="T91" fmla="*/ 449 h 665"/>
                  <a:gd name="T92" fmla="*/ 840 w 1277"/>
                  <a:gd name="T93" fmla="*/ 477 h 665"/>
                  <a:gd name="T94" fmla="*/ 868 w 1277"/>
                  <a:gd name="T95" fmla="*/ 501 h 665"/>
                  <a:gd name="T96" fmla="*/ 876 w 1277"/>
                  <a:gd name="T97" fmla="*/ 561 h 665"/>
                  <a:gd name="T98" fmla="*/ 928 w 1277"/>
                  <a:gd name="T99" fmla="*/ 533 h 665"/>
                  <a:gd name="T100" fmla="*/ 1040 w 1277"/>
                  <a:gd name="T101" fmla="*/ 513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77" h="665">
                    <a:moveTo>
                      <a:pt x="1180" y="541"/>
                    </a:moveTo>
                    <a:cubicBezTo>
                      <a:pt x="1212" y="377"/>
                      <a:pt x="1247" y="214"/>
                      <a:pt x="1276" y="49"/>
                    </a:cubicBezTo>
                    <a:cubicBezTo>
                      <a:pt x="1277" y="44"/>
                      <a:pt x="1267" y="54"/>
                      <a:pt x="1264" y="57"/>
                    </a:cubicBezTo>
                    <a:cubicBezTo>
                      <a:pt x="1255" y="66"/>
                      <a:pt x="1232" y="77"/>
                      <a:pt x="1232" y="77"/>
                    </a:cubicBezTo>
                    <a:cubicBezTo>
                      <a:pt x="1216" y="66"/>
                      <a:pt x="1203" y="63"/>
                      <a:pt x="1184" y="69"/>
                    </a:cubicBezTo>
                    <a:cubicBezTo>
                      <a:pt x="1164" y="64"/>
                      <a:pt x="1150" y="71"/>
                      <a:pt x="1164" y="49"/>
                    </a:cubicBezTo>
                    <a:cubicBezTo>
                      <a:pt x="1132" y="38"/>
                      <a:pt x="1153" y="59"/>
                      <a:pt x="1140" y="69"/>
                    </a:cubicBezTo>
                    <a:cubicBezTo>
                      <a:pt x="1132" y="75"/>
                      <a:pt x="1121" y="74"/>
                      <a:pt x="1112" y="77"/>
                    </a:cubicBezTo>
                    <a:cubicBezTo>
                      <a:pt x="1102" y="48"/>
                      <a:pt x="1093" y="65"/>
                      <a:pt x="1080" y="85"/>
                    </a:cubicBezTo>
                    <a:cubicBezTo>
                      <a:pt x="1075" y="92"/>
                      <a:pt x="1063" y="92"/>
                      <a:pt x="1056" y="97"/>
                    </a:cubicBezTo>
                    <a:cubicBezTo>
                      <a:pt x="1053" y="101"/>
                      <a:pt x="1053" y="108"/>
                      <a:pt x="1048" y="109"/>
                    </a:cubicBezTo>
                    <a:cubicBezTo>
                      <a:pt x="1040" y="110"/>
                      <a:pt x="1024" y="101"/>
                      <a:pt x="1024" y="101"/>
                    </a:cubicBezTo>
                    <a:cubicBezTo>
                      <a:pt x="1020" y="104"/>
                      <a:pt x="1015" y="106"/>
                      <a:pt x="1012" y="109"/>
                    </a:cubicBezTo>
                    <a:cubicBezTo>
                      <a:pt x="1009" y="112"/>
                      <a:pt x="1008" y="118"/>
                      <a:pt x="1004" y="121"/>
                    </a:cubicBezTo>
                    <a:cubicBezTo>
                      <a:pt x="997" y="127"/>
                      <a:pt x="980" y="137"/>
                      <a:pt x="980" y="137"/>
                    </a:cubicBezTo>
                    <a:cubicBezTo>
                      <a:pt x="932" y="132"/>
                      <a:pt x="917" y="132"/>
                      <a:pt x="952" y="97"/>
                    </a:cubicBezTo>
                    <a:cubicBezTo>
                      <a:pt x="957" y="81"/>
                      <a:pt x="952" y="66"/>
                      <a:pt x="972" y="73"/>
                    </a:cubicBezTo>
                    <a:cubicBezTo>
                      <a:pt x="973" y="77"/>
                      <a:pt x="979" y="96"/>
                      <a:pt x="984" y="97"/>
                    </a:cubicBezTo>
                    <a:cubicBezTo>
                      <a:pt x="1000" y="99"/>
                      <a:pt x="1016" y="88"/>
                      <a:pt x="1032" y="85"/>
                    </a:cubicBezTo>
                    <a:cubicBezTo>
                      <a:pt x="1039" y="64"/>
                      <a:pt x="1025" y="40"/>
                      <a:pt x="1008" y="29"/>
                    </a:cubicBezTo>
                    <a:cubicBezTo>
                      <a:pt x="980" y="36"/>
                      <a:pt x="985" y="18"/>
                      <a:pt x="956" y="37"/>
                    </a:cubicBezTo>
                    <a:cubicBezTo>
                      <a:pt x="955" y="33"/>
                      <a:pt x="949" y="28"/>
                      <a:pt x="952" y="25"/>
                    </a:cubicBezTo>
                    <a:cubicBezTo>
                      <a:pt x="958" y="19"/>
                      <a:pt x="968" y="20"/>
                      <a:pt x="976" y="17"/>
                    </a:cubicBezTo>
                    <a:cubicBezTo>
                      <a:pt x="980" y="16"/>
                      <a:pt x="988" y="13"/>
                      <a:pt x="988" y="13"/>
                    </a:cubicBezTo>
                    <a:cubicBezTo>
                      <a:pt x="984" y="10"/>
                      <a:pt x="981" y="5"/>
                      <a:pt x="976" y="5"/>
                    </a:cubicBezTo>
                    <a:cubicBezTo>
                      <a:pt x="958" y="5"/>
                      <a:pt x="942" y="14"/>
                      <a:pt x="924" y="17"/>
                    </a:cubicBezTo>
                    <a:cubicBezTo>
                      <a:pt x="918" y="34"/>
                      <a:pt x="913" y="35"/>
                      <a:pt x="896" y="29"/>
                    </a:cubicBezTo>
                    <a:cubicBezTo>
                      <a:pt x="900" y="16"/>
                      <a:pt x="898" y="15"/>
                      <a:pt x="912" y="9"/>
                    </a:cubicBezTo>
                    <a:cubicBezTo>
                      <a:pt x="920" y="6"/>
                      <a:pt x="936" y="1"/>
                      <a:pt x="936" y="1"/>
                    </a:cubicBezTo>
                    <a:cubicBezTo>
                      <a:pt x="936" y="1"/>
                      <a:pt x="928" y="4"/>
                      <a:pt x="924" y="5"/>
                    </a:cubicBezTo>
                    <a:cubicBezTo>
                      <a:pt x="915" y="7"/>
                      <a:pt x="905" y="8"/>
                      <a:pt x="896" y="9"/>
                    </a:cubicBezTo>
                    <a:cubicBezTo>
                      <a:pt x="856" y="22"/>
                      <a:pt x="917" y="0"/>
                      <a:pt x="872" y="25"/>
                    </a:cubicBezTo>
                    <a:cubicBezTo>
                      <a:pt x="855" y="34"/>
                      <a:pt x="834" y="35"/>
                      <a:pt x="816" y="41"/>
                    </a:cubicBezTo>
                    <a:cubicBezTo>
                      <a:pt x="802" y="62"/>
                      <a:pt x="785" y="69"/>
                      <a:pt x="760" y="73"/>
                    </a:cubicBezTo>
                    <a:cubicBezTo>
                      <a:pt x="746" y="83"/>
                      <a:pt x="741" y="87"/>
                      <a:pt x="724" y="81"/>
                    </a:cubicBezTo>
                    <a:cubicBezTo>
                      <a:pt x="700" y="89"/>
                      <a:pt x="691" y="113"/>
                      <a:pt x="680" y="117"/>
                    </a:cubicBezTo>
                    <a:cubicBezTo>
                      <a:pt x="667" y="121"/>
                      <a:pt x="653" y="120"/>
                      <a:pt x="640" y="121"/>
                    </a:cubicBezTo>
                    <a:cubicBezTo>
                      <a:pt x="623" y="127"/>
                      <a:pt x="608" y="138"/>
                      <a:pt x="592" y="145"/>
                    </a:cubicBezTo>
                    <a:cubicBezTo>
                      <a:pt x="549" y="164"/>
                      <a:pt x="583" y="143"/>
                      <a:pt x="556" y="161"/>
                    </a:cubicBezTo>
                    <a:cubicBezTo>
                      <a:pt x="552" y="174"/>
                      <a:pt x="544" y="184"/>
                      <a:pt x="540" y="197"/>
                    </a:cubicBezTo>
                    <a:cubicBezTo>
                      <a:pt x="548" y="220"/>
                      <a:pt x="565" y="207"/>
                      <a:pt x="580" y="197"/>
                    </a:cubicBezTo>
                    <a:cubicBezTo>
                      <a:pt x="581" y="193"/>
                      <a:pt x="581" y="187"/>
                      <a:pt x="584" y="185"/>
                    </a:cubicBezTo>
                    <a:cubicBezTo>
                      <a:pt x="591" y="180"/>
                      <a:pt x="608" y="177"/>
                      <a:pt x="608" y="177"/>
                    </a:cubicBezTo>
                    <a:cubicBezTo>
                      <a:pt x="621" y="196"/>
                      <a:pt x="608" y="190"/>
                      <a:pt x="592" y="201"/>
                    </a:cubicBezTo>
                    <a:cubicBezTo>
                      <a:pt x="574" y="229"/>
                      <a:pt x="579" y="216"/>
                      <a:pt x="572" y="237"/>
                    </a:cubicBezTo>
                    <a:cubicBezTo>
                      <a:pt x="573" y="241"/>
                      <a:pt x="572" y="247"/>
                      <a:pt x="576" y="249"/>
                    </a:cubicBezTo>
                    <a:cubicBezTo>
                      <a:pt x="584" y="253"/>
                      <a:pt x="597" y="235"/>
                      <a:pt x="600" y="233"/>
                    </a:cubicBezTo>
                    <a:cubicBezTo>
                      <a:pt x="610" y="226"/>
                      <a:pt x="625" y="223"/>
                      <a:pt x="636" y="217"/>
                    </a:cubicBezTo>
                    <a:cubicBezTo>
                      <a:pt x="645" y="212"/>
                      <a:pt x="650" y="201"/>
                      <a:pt x="660" y="197"/>
                    </a:cubicBezTo>
                    <a:cubicBezTo>
                      <a:pt x="671" y="192"/>
                      <a:pt x="684" y="193"/>
                      <a:pt x="696" y="189"/>
                    </a:cubicBezTo>
                    <a:cubicBezTo>
                      <a:pt x="691" y="169"/>
                      <a:pt x="691" y="165"/>
                      <a:pt x="708" y="153"/>
                    </a:cubicBezTo>
                    <a:cubicBezTo>
                      <a:pt x="720" y="134"/>
                      <a:pt x="743" y="136"/>
                      <a:pt x="764" y="129"/>
                    </a:cubicBezTo>
                    <a:cubicBezTo>
                      <a:pt x="777" y="125"/>
                      <a:pt x="800" y="109"/>
                      <a:pt x="800" y="109"/>
                    </a:cubicBezTo>
                    <a:cubicBezTo>
                      <a:pt x="813" y="89"/>
                      <a:pt x="816" y="88"/>
                      <a:pt x="840" y="93"/>
                    </a:cubicBezTo>
                    <a:cubicBezTo>
                      <a:pt x="829" y="126"/>
                      <a:pt x="789" y="124"/>
                      <a:pt x="764" y="141"/>
                    </a:cubicBezTo>
                    <a:cubicBezTo>
                      <a:pt x="752" y="158"/>
                      <a:pt x="739" y="159"/>
                      <a:pt x="732" y="181"/>
                    </a:cubicBezTo>
                    <a:cubicBezTo>
                      <a:pt x="733" y="185"/>
                      <a:pt x="732" y="192"/>
                      <a:pt x="736" y="193"/>
                    </a:cubicBezTo>
                    <a:cubicBezTo>
                      <a:pt x="744" y="194"/>
                      <a:pt x="760" y="185"/>
                      <a:pt x="760" y="185"/>
                    </a:cubicBezTo>
                    <a:cubicBezTo>
                      <a:pt x="792" y="196"/>
                      <a:pt x="776" y="196"/>
                      <a:pt x="808" y="185"/>
                    </a:cubicBezTo>
                    <a:cubicBezTo>
                      <a:pt x="816" y="182"/>
                      <a:pt x="832" y="177"/>
                      <a:pt x="832" y="177"/>
                    </a:cubicBezTo>
                    <a:cubicBezTo>
                      <a:pt x="836" y="180"/>
                      <a:pt x="844" y="180"/>
                      <a:pt x="844" y="185"/>
                    </a:cubicBezTo>
                    <a:cubicBezTo>
                      <a:pt x="844" y="190"/>
                      <a:pt x="837" y="191"/>
                      <a:pt x="832" y="193"/>
                    </a:cubicBezTo>
                    <a:cubicBezTo>
                      <a:pt x="809" y="202"/>
                      <a:pt x="783" y="205"/>
                      <a:pt x="760" y="213"/>
                    </a:cubicBezTo>
                    <a:cubicBezTo>
                      <a:pt x="753" y="235"/>
                      <a:pt x="739" y="223"/>
                      <a:pt x="724" y="213"/>
                    </a:cubicBezTo>
                    <a:cubicBezTo>
                      <a:pt x="708" y="218"/>
                      <a:pt x="709" y="227"/>
                      <a:pt x="700" y="241"/>
                    </a:cubicBezTo>
                    <a:cubicBezTo>
                      <a:pt x="672" y="232"/>
                      <a:pt x="684" y="230"/>
                      <a:pt x="664" y="237"/>
                    </a:cubicBezTo>
                    <a:cubicBezTo>
                      <a:pt x="660" y="249"/>
                      <a:pt x="648" y="262"/>
                      <a:pt x="636" y="269"/>
                    </a:cubicBezTo>
                    <a:cubicBezTo>
                      <a:pt x="629" y="273"/>
                      <a:pt x="620" y="274"/>
                      <a:pt x="612" y="277"/>
                    </a:cubicBezTo>
                    <a:cubicBezTo>
                      <a:pt x="608" y="278"/>
                      <a:pt x="600" y="281"/>
                      <a:pt x="600" y="281"/>
                    </a:cubicBezTo>
                    <a:cubicBezTo>
                      <a:pt x="592" y="278"/>
                      <a:pt x="585" y="267"/>
                      <a:pt x="576" y="269"/>
                    </a:cubicBezTo>
                    <a:cubicBezTo>
                      <a:pt x="571" y="270"/>
                      <a:pt x="572" y="278"/>
                      <a:pt x="568" y="281"/>
                    </a:cubicBezTo>
                    <a:cubicBezTo>
                      <a:pt x="560" y="286"/>
                      <a:pt x="549" y="286"/>
                      <a:pt x="540" y="289"/>
                    </a:cubicBezTo>
                    <a:cubicBezTo>
                      <a:pt x="536" y="288"/>
                      <a:pt x="499" y="276"/>
                      <a:pt x="520" y="265"/>
                    </a:cubicBezTo>
                    <a:cubicBezTo>
                      <a:pt x="528" y="261"/>
                      <a:pt x="539" y="262"/>
                      <a:pt x="548" y="261"/>
                    </a:cubicBezTo>
                    <a:cubicBezTo>
                      <a:pt x="554" y="243"/>
                      <a:pt x="562" y="237"/>
                      <a:pt x="544" y="225"/>
                    </a:cubicBezTo>
                    <a:cubicBezTo>
                      <a:pt x="517" y="232"/>
                      <a:pt x="524" y="249"/>
                      <a:pt x="500" y="257"/>
                    </a:cubicBezTo>
                    <a:cubicBezTo>
                      <a:pt x="488" y="275"/>
                      <a:pt x="473" y="278"/>
                      <a:pt x="456" y="289"/>
                    </a:cubicBezTo>
                    <a:cubicBezTo>
                      <a:pt x="436" y="282"/>
                      <a:pt x="448" y="284"/>
                      <a:pt x="420" y="293"/>
                    </a:cubicBezTo>
                    <a:cubicBezTo>
                      <a:pt x="411" y="296"/>
                      <a:pt x="396" y="309"/>
                      <a:pt x="396" y="309"/>
                    </a:cubicBezTo>
                    <a:cubicBezTo>
                      <a:pt x="391" y="328"/>
                      <a:pt x="388" y="336"/>
                      <a:pt x="368" y="329"/>
                    </a:cubicBezTo>
                    <a:cubicBezTo>
                      <a:pt x="351" y="335"/>
                      <a:pt x="333" y="339"/>
                      <a:pt x="316" y="345"/>
                    </a:cubicBezTo>
                    <a:cubicBezTo>
                      <a:pt x="290" y="341"/>
                      <a:pt x="284" y="340"/>
                      <a:pt x="276" y="365"/>
                    </a:cubicBezTo>
                    <a:cubicBezTo>
                      <a:pt x="248" y="356"/>
                      <a:pt x="260" y="354"/>
                      <a:pt x="240" y="361"/>
                    </a:cubicBezTo>
                    <a:cubicBezTo>
                      <a:pt x="225" y="384"/>
                      <a:pt x="241" y="417"/>
                      <a:pt x="212" y="437"/>
                    </a:cubicBezTo>
                    <a:cubicBezTo>
                      <a:pt x="193" y="466"/>
                      <a:pt x="197" y="456"/>
                      <a:pt x="172" y="473"/>
                    </a:cubicBezTo>
                    <a:cubicBezTo>
                      <a:pt x="160" y="469"/>
                      <a:pt x="148" y="465"/>
                      <a:pt x="136" y="461"/>
                    </a:cubicBezTo>
                    <a:cubicBezTo>
                      <a:pt x="132" y="460"/>
                      <a:pt x="124" y="457"/>
                      <a:pt x="124" y="457"/>
                    </a:cubicBezTo>
                    <a:cubicBezTo>
                      <a:pt x="113" y="458"/>
                      <a:pt x="101" y="456"/>
                      <a:pt x="92" y="461"/>
                    </a:cubicBezTo>
                    <a:cubicBezTo>
                      <a:pt x="80" y="468"/>
                      <a:pt x="69" y="498"/>
                      <a:pt x="56" y="509"/>
                    </a:cubicBezTo>
                    <a:cubicBezTo>
                      <a:pt x="48" y="516"/>
                      <a:pt x="40" y="523"/>
                      <a:pt x="32" y="529"/>
                    </a:cubicBezTo>
                    <a:cubicBezTo>
                      <a:pt x="24" y="535"/>
                      <a:pt x="8" y="545"/>
                      <a:pt x="8" y="545"/>
                    </a:cubicBezTo>
                    <a:cubicBezTo>
                      <a:pt x="14" y="562"/>
                      <a:pt x="10" y="567"/>
                      <a:pt x="0" y="581"/>
                    </a:cubicBezTo>
                    <a:cubicBezTo>
                      <a:pt x="25" y="585"/>
                      <a:pt x="32" y="585"/>
                      <a:pt x="24" y="609"/>
                    </a:cubicBezTo>
                    <a:cubicBezTo>
                      <a:pt x="40" y="614"/>
                      <a:pt x="71" y="603"/>
                      <a:pt x="88" y="601"/>
                    </a:cubicBezTo>
                    <a:cubicBezTo>
                      <a:pt x="105" y="595"/>
                      <a:pt x="108" y="604"/>
                      <a:pt x="124" y="593"/>
                    </a:cubicBezTo>
                    <a:cubicBezTo>
                      <a:pt x="133" y="565"/>
                      <a:pt x="124" y="572"/>
                      <a:pt x="144" y="565"/>
                    </a:cubicBezTo>
                    <a:cubicBezTo>
                      <a:pt x="148" y="561"/>
                      <a:pt x="153" y="558"/>
                      <a:pt x="156" y="553"/>
                    </a:cubicBezTo>
                    <a:cubicBezTo>
                      <a:pt x="158" y="549"/>
                      <a:pt x="157" y="544"/>
                      <a:pt x="160" y="541"/>
                    </a:cubicBezTo>
                    <a:cubicBezTo>
                      <a:pt x="166" y="533"/>
                      <a:pt x="208" y="513"/>
                      <a:pt x="220" y="509"/>
                    </a:cubicBezTo>
                    <a:cubicBezTo>
                      <a:pt x="238" y="481"/>
                      <a:pt x="227" y="488"/>
                      <a:pt x="248" y="481"/>
                    </a:cubicBezTo>
                    <a:cubicBezTo>
                      <a:pt x="265" y="487"/>
                      <a:pt x="266" y="499"/>
                      <a:pt x="284" y="493"/>
                    </a:cubicBezTo>
                    <a:cubicBezTo>
                      <a:pt x="296" y="481"/>
                      <a:pt x="306" y="478"/>
                      <a:pt x="320" y="469"/>
                    </a:cubicBezTo>
                    <a:cubicBezTo>
                      <a:pt x="336" y="493"/>
                      <a:pt x="323" y="469"/>
                      <a:pt x="332" y="513"/>
                    </a:cubicBezTo>
                    <a:cubicBezTo>
                      <a:pt x="336" y="532"/>
                      <a:pt x="346" y="543"/>
                      <a:pt x="352" y="561"/>
                    </a:cubicBezTo>
                    <a:cubicBezTo>
                      <a:pt x="337" y="571"/>
                      <a:pt x="341" y="579"/>
                      <a:pt x="324" y="585"/>
                    </a:cubicBezTo>
                    <a:cubicBezTo>
                      <a:pt x="308" y="609"/>
                      <a:pt x="302" y="596"/>
                      <a:pt x="280" y="589"/>
                    </a:cubicBezTo>
                    <a:cubicBezTo>
                      <a:pt x="284" y="605"/>
                      <a:pt x="298" y="624"/>
                      <a:pt x="312" y="633"/>
                    </a:cubicBezTo>
                    <a:cubicBezTo>
                      <a:pt x="324" y="598"/>
                      <a:pt x="314" y="613"/>
                      <a:pt x="344" y="597"/>
                    </a:cubicBezTo>
                    <a:cubicBezTo>
                      <a:pt x="352" y="592"/>
                      <a:pt x="368" y="581"/>
                      <a:pt x="368" y="581"/>
                    </a:cubicBezTo>
                    <a:cubicBezTo>
                      <a:pt x="369" y="572"/>
                      <a:pt x="365" y="560"/>
                      <a:pt x="372" y="553"/>
                    </a:cubicBezTo>
                    <a:cubicBezTo>
                      <a:pt x="376" y="549"/>
                      <a:pt x="378" y="564"/>
                      <a:pt x="384" y="565"/>
                    </a:cubicBezTo>
                    <a:cubicBezTo>
                      <a:pt x="389" y="566"/>
                      <a:pt x="392" y="560"/>
                      <a:pt x="396" y="557"/>
                    </a:cubicBezTo>
                    <a:cubicBezTo>
                      <a:pt x="390" y="538"/>
                      <a:pt x="374" y="528"/>
                      <a:pt x="368" y="509"/>
                    </a:cubicBezTo>
                    <a:cubicBezTo>
                      <a:pt x="371" y="501"/>
                      <a:pt x="379" y="493"/>
                      <a:pt x="376" y="485"/>
                    </a:cubicBezTo>
                    <a:cubicBezTo>
                      <a:pt x="373" y="477"/>
                      <a:pt x="368" y="461"/>
                      <a:pt x="368" y="461"/>
                    </a:cubicBezTo>
                    <a:cubicBezTo>
                      <a:pt x="380" y="443"/>
                      <a:pt x="385" y="449"/>
                      <a:pt x="396" y="465"/>
                    </a:cubicBezTo>
                    <a:cubicBezTo>
                      <a:pt x="402" y="488"/>
                      <a:pt x="411" y="497"/>
                      <a:pt x="424" y="517"/>
                    </a:cubicBezTo>
                    <a:cubicBezTo>
                      <a:pt x="418" y="536"/>
                      <a:pt x="430" y="537"/>
                      <a:pt x="412" y="549"/>
                    </a:cubicBezTo>
                    <a:cubicBezTo>
                      <a:pt x="389" y="583"/>
                      <a:pt x="414" y="540"/>
                      <a:pt x="408" y="573"/>
                    </a:cubicBezTo>
                    <a:cubicBezTo>
                      <a:pt x="407" y="582"/>
                      <a:pt x="399" y="589"/>
                      <a:pt x="396" y="597"/>
                    </a:cubicBezTo>
                    <a:cubicBezTo>
                      <a:pt x="402" y="614"/>
                      <a:pt x="398" y="619"/>
                      <a:pt x="388" y="633"/>
                    </a:cubicBezTo>
                    <a:cubicBezTo>
                      <a:pt x="399" y="665"/>
                      <a:pt x="419" y="636"/>
                      <a:pt x="440" y="629"/>
                    </a:cubicBezTo>
                    <a:cubicBezTo>
                      <a:pt x="445" y="614"/>
                      <a:pt x="439" y="608"/>
                      <a:pt x="444" y="593"/>
                    </a:cubicBezTo>
                    <a:cubicBezTo>
                      <a:pt x="440" y="581"/>
                      <a:pt x="428" y="567"/>
                      <a:pt x="444" y="557"/>
                    </a:cubicBezTo>
                    <a:cubicBezTo>
                      <a:pt x="451" y="553"/>
                      <a:pt x="468" y="549"/>
                      <a:pt x="468" y="549"/>
                    </a:cubicBezTo>
                    <a:cubicBezTo>
                      <a:pt x="484" y="554"/>
                      <a:pt x="483" y="563"/>
                      <a:pt x="492" y="577"/>
                    </a:cubicBezTo>
                    <a:cubicBezTo>
                      <a:pt x="504" y="542"/>
                      <a:pt x="492" y="552"/>
                      <a:pt x="536" y="557"/>
                    </a:cubicBezTo>
                    <a:cubicBezTo>
                      <a:pt x="528" y="526"/>
                      <a:pt x="542" y="527"/>
                      <a:pt x="568" y="521"/>
                    </a:cubicBezTo>
                    <a:cubicBezTo>
                      <a:pt x="569" y="517"/>
                      <a:pt x="576" y="490"/>
                      <a:pt x="584" y="485"/>
                    </a:cubicBezTo>
                    <a:cubicBezTo>
                      <a:pt x="591" y="481"/>
                      <a:pt x="608" y="477"/>
                      <a:pt x="608" y="477"/>
                    </a:cubicBezTo>
                    <a:cubicBezTo>
                      <a:pt x="639" y="485"/>
                      <a:pt x="614" y="492"/>
                      <a:pt x="640" y="501"/>
                    </a:cubicBezTo>
                    <a:cubicBezTo>
                      <a:pt x="644" y="497"/>
                      <a:pt x="646" y="490"/>
                      <a:pt x="652" y="489"/>
                    </a:cubicBezTo>
                    <a:cubicBezTo>
                      <a:pt x="661" y="487"/>
                      <a:pt x="672" y="497"/>
                      <a:pt x="680" y="493"/>
                    </a:cubicBezTo>
                    <a:cubicBezTo>
                      <a:pt x="685" y="491"/>
                      <a:pt x="680" y="481"/>
                      <a:pt x="676" y="477"/>
                    </a:cubicBezTo>
                    <a:cubicBezTo>
                      <a:pt x="670" y="472"/>
                      <a:pt x="660" y="472"/>
                      <a:pt x="652" y="469"/>
                    </a:cubicBezTo>
                    <a:cubicBezTo>
                      <a:pt x="648" y="468"/>
                      <a:pt x="640" y="465"/>
                      <a:pt x="640" y="465"/>
                    </a:cubicBezTo>
                    <a:cubicBezTo>
                      <a:pt x="654" y="455"/>
                      <a:pt x="659" y="451"/>
                      <a:pt x="676" y="457"/>
                    </a:cubicBezTo>
                    <a:cubicBezTo>
                      <a:pt x="685" y="455"/>
                      <a:pt x="694" y="448"/>
                      <a:pt x="704" y="449"/>
                    </a:cubicBezTo>
                    <a:cubicBezTo>
                      <a:pt x="718" y="451"/>
                      <a:pt x="759" y="463"/>
                      <a:pt x="772" y="469"/>
                    </a:cubicBezTo>
                    <a:cubicBezTo>
                      <a:pt x="784" y="475"/>
                      <a:pt x="808" y="485"/>
                      <a:pt x="808" y="485"/>
                    </a:cubicBezTo>
                    <a:cubicBezTo>
                      <a:pt x="814" y="484"/>
                      <a:pt x="833" y="481"/>
                      <a:pt x="840" y="477"/>
                    </a:cubicBezTo>
                    <a:cubicBezTo>
                      <a:pt x="848" y="472"/>
                      <a:pt x="864" y="461"/>
                      <a:pt x="864" y="461"/>
                    </a:cubicBezTo>
                    <a:cubicBezTo>
                      <a:pt x="869" y="462"/>
                      <a:pt x="889" y="465"/>
                      <a:pt x="892" y="473"/>
                    </a:cubicBezTo>
                    <a:cubicBezTo>
                      <a:pt x="897" y="486"/>
                      <a:pt x="876" y="498"/>
                      <a:pt x="868" y="501"/>
                    </a:cubicBezTo>
                    <a:cubicBezTo>
                      <a:pt x="856" y="513"/>
                      <a:pt x="845" y="513"/>
                      <a:pt x="840" y="529"/>
                    </a:cubicBezTo>
                    <a:cubicBezTo>
                      <a:pt x="845" y="545"/>
                      <a:pt x="839" y="557"/>
                      <a:pt x="844" y="573"/>
                    </a:cubicBezTo>
                    <a:cubicBezTo>
                      <a:pt x="854" y="558"/>
                      <a:pt x="858" y="555"/>
                      <a:pt x="876" y="561"/>
                    </a:cubicBezTo>
                    <a:cubicBezTo>
                      <a:pt x="885" y="588"/>
                      <a:pt x="895" y="558"/>
                      <a:pt x="908" y="549"/>
                    </a:cubicBezTo>
                    <a:cubicBezTo>
                      <a:pt x="911" y="545"/>
                      <a:pt x="912" y="540"/>
                      <a:pt x="916" y="537"/>
                    </a:cubicBezTo>
                    <a:cubicBezTo>
                      <a:pt x="919" y="534"/>
                      <a:pt x="925" y="536"/>
                      <a:pt x="928" y="533"/>
                    </a:cubicBezTo>
                    <a:cubicBezTo>
                      <a:pt x="931" y="530"/>
                      <a:pt x="930" y="525"/>
                      <a:pt x="932" y="521"/>
                    </a:cubicBezTo>
                    <a:cubicBezTo>
                      <a:pt x="939" y="506"/>
                      <a:pt x="949" y="502"/>
                      <a:pt x="964" y="497"/>
                    </a:cubicBezTo>
                    <a:cubicBezTo>
                      <a:pt x="987" y="500"/>
                      <a:pt x="1017" y="513"/>
                      <a:pt x="1040" y="513"/>
                    </a:cubicBezTo>
                    <a:lnTo>
                      <a:pt x="1180" y="5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5" name="Freeform 199"/>
              <p:cNvSpPr>
                <a:spLocks/>
              </p:cNvSpPr>
              <p:nvPr/>
            </p:nvSpPr>
            <p:spPr bwMode="ltGray">
              <a:xfrm>
                <a:off x="443" y="624"/>
                <a:ext cx="278" cy="214"/>
              </a:xfrm>
              <a:custGeom>
                <a:avLst/>
                <a:gdLst>
                  <a:gd name="T0" fmla="*/ 14 w 225"/>
                  <a:gd name="T1" fmla="*/ 156 h 170"/>
                  <a:gd name="T2" fmla="*/ 38 w 225"/>
                  <a:gd name="T3" fmla="*/ 148 h 170"/>
                  <a:gd name="T4" fmla="*/ 50 w 225"/>
                  <a:gd name="T5" fmla="*/ 144 h 170"/>
                  <a:gd name="T6" fmla="*/ 62 w 225"/>
                  <a:gd name="T7" fmla="*/ 116 h 170"/>
                  <a:gd name="T8" fmla="*/ 94 w 225"/>
                  <a:gd name="T9" fmla="*/ 100 h 170"/>
                  <a:gd name="T10" fmla="*/ 114 w 225"/>
                  <a:gd name="T11" fmla="*/ 80 h 170"/>
                  <a:gd name="T12" fmla="*/ 146 w 225"/>
                  <a:gd name="T13" fmla="*/ 32 h 170"/>
                  <a:gd name="T14" fmla="*/ 198 w 225"/>
                  <a:gd name="T15" fmla="*/ 0 h 170"/>
                  <a:gd name="T16" fmla="*/ 190 w 225"/>
                  <a:gd name="T17" fmla="*/ 20 h 170"/>
                  <a:gd name="T18" fmla="*/ 158 w 225"/>
                  <a:gd name="T19" fmla="*/ 40 h 170"/>
                  <a:gd name="T20" fmla="*/ 126 w 225"/>
                  <a:gd name="T21" fmla="*/ 104 h 170"/>
                  <a:gd name="T22" fmla="*/ 130 w 225"/>
                  <a:gd name="T23" fmla="*/ 116 h 170"/>
                  <a:gd name="T24" fmla="*/ 114 w 225"/>
                  <a:gd name="T25" fmla="*/ 140 h 170"/>
                  <a:gd name="T26" fmla="*/ 78 w 225"/>
                  <a:gd name="T27" fmla="*/ 164 h 170"/>
                  <a:gd name="T28" fmla="*/ 14 w 225"/>
                  <a:gd name="T29" fmla="*/ 15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5" h="170">
                    <a:moveTo>
                      <a:pt x="14" y="156"/>
                    </a:moveTo>
                    <a:cubicBezTo>
                      <a:pt x="22" y="153"/>
                      <a:pt x="30" y="151"/>
                      <a:pt x="38" y="148"/>
                    </a:cubicBezTo>
                    <a:cubicBezTo>
                      <a:pt x="42" y="147"/>
                      <a:pt x="50" y="144"/>
                      <a:pt x="50" y="144"/>
                    </a:cubicBezTo>
                    <a:cubicBezTo>
                      <a:pt x="56" y="126"/>
                      <a:pt x="43" y="122"/>
                      <a:pt x="62" y="116"/>
                    </a:cubicBezTo>
                    <a:cubicBezTo>
                      <a:pt x="80" y="89"/>
                      <a:pt x="56" y="119"/>
                      <a:pt x="94" y="100"/>
                    </a:cubicBezTo>
                    <a:cubicBezTo>
                      <a:pt x="102" y="96"/>
                      <a:pt x="106" y="85"/>
                      <a:pt x="114" y="80"/>
                    </a:cubicBezTo>
                    <a:cubicBezTo>
                      <a:pt x="131" y="55"/>
                      <a:pt x="104" y="46"/>
                      <a:pt x="146" y="32"/>
                    </a:cubicBezTo>
                    <a:cubicBezTo>
                      <a:pt x="153" y="11"/>
                      <a:pt x="180" y="12"/>
                      <a:pt x="198" y="0"/>
                    </a:cubicBezTo>
                    <a:cubicBezTo>
                      <a:pt x="225" y="9"/>
                      <a:pt x="203" y="16"/>
                      <a:pt x="190" y="20"/>
                    </a:cubicBezTo>
                    <a:cubicBezTo>
                      <a:pt x="198" y="43"/>
                      <a:pt x="175" y="34"/>
                      <a:pt x="158" y="40"/>
                    </a:cubicBezTo>
                    <a:cubicBezTo>
                      <a:pt x="144" y="60"/>
                      <a:pt x="146" y="91"/>
                      <a:pt x="126" y="104"/>
                    </a:cubicBezTo>
                    <a:cubicBezTo>
                      <a:pt x="127" y="108"/>
                      <a:pt x="131" y="112"/>
                      <a:pt x="130" y="116"/>
                    </a:cubicBezTo>
                    <a:cubicBezTo>
                      <a:pt x="127" y="125"/>
                      <a:pt x="114" y="140"/>
                      <a:pt x="114" y="140"/>
                    </a:cubicBezTo>
                    <a:cubicBezTo>
                      <a:pt x="143" y="150"/>
                      <a:pt x="95" y="153"/>
                      <a:pt x="78" y="164"/>
                    </a:cubicBezTo>
                    <a:cubicBezTo>
                      <a:pt x="68" y="161"/>
                      <a:pt x="0" y="170"/>
                      <a:pt x="14" y="1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6" name="Freeform 200"/>
              <p:cNvSpPr>
                <a:spLocks/>
              </p:cNvSpPr>
              <p:nvPr/>
            </p:nvSpPr>
            <p:spPr bwMode="ltGray">
              <a:xfrm>
                <a:off x="431" y="693"/>
                <a:ext cx="146" cy="84"/>
              </a:xfrm>
              <a:custGeom>
                <a:avLst/>
                <a:gdLst>
                  <a:gd name="T0" fmla="*/ 12 w 118"/>
                  <a:gd name="T1" fmla="*/ 49 h 67"/>
                  <a:gd name="T2" fmla="*/ 48 w 118"/>
                  <a:gd name="T3" fmla="*/ 33 h 67"/>
                  <a:gd name="T4" fmla="*/ 96 w 118"/>
                  <a:gd name="T5" fmla="*/ 9 h 67"/>
                  <a:gd name="T6" fmla="*/ 108 w 118"/>
                  <a:gd name="T7" fmla="*/ 1 h 67"/>
                  <a:gd name="T8" fmla="*/ 116 w 118"/>
                  <a:gd name="T9" fmla="*/ 13 h 67"/>
                  <a:gd name="T10" fmla="*/ 76 w 118"/>
                  <a:gd name="T11" fmla="*/ 41 h 67"/>
                  <a:gd name="T12" fmla="*/ 44 w 118"/>
                  <a:gd name="T13" fmla="*/ 65 h 67"/>
                  <a:gd name="T14" fmla="*/ 28 w 118"/>
                  <a:gd name="T15" fmla="*/ 61 h 67"/>
                  <a:gd name="T16" fmla="*/ 16 w 118"/>
                  <a:gd name="T17" fmla="*/ 65 h 67"/>
                  <a:gd name="T18" fmla="*/ 12 w 118"/>
                  <a:gd name="T19" fmla="*/ 4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67">
                    <a:moveTo>
                      <a:pt x="12" y="49"/>
                    </a:moveTo>
                    <a:cubicBezTo>
                      <a:pt x="23" y="42"/>
                      <a:pt x="48" y="33"/>
                      <a:pt x="48" y="33"/>
                    </a:cubicBezTo>
                    <a:cubicBezTo>
                      <a:pt x="56" y="8"/>
                      <a:pt x="70" y="12"/>
                      <a:pt x="96" y="9"/>
                    </a:cubicBezTo>
                    <a:cubicBezTo>
                      <a:pt x="100" y="6"/>
                      <a:pt x="103" y="0"/>
                      <a:pt x="108" y="1"/>
                    </a:cubicBezTo>
                    <a:cubicBezTo>
                      <a:pt x="113" y="2"/>
                      <a:pt x="118" y="9"/>
                      <a:pt x="116" y="13"/>
                    </a:cubicBezTo>
                    <a:cubicBezTo>
                      <a:pt x="106" y="37"/>
                      <a:pt x="95" y="36"/>
                      <a:pt x="76" y="41"/>
                    </a:cubicBezTo>
                    <a:cubicBezTo>
                      <a:pt x="62" y="50"/>
                      <a:pt x="54" y="51"/>
                      <a:pt x="44" y="65"/>
                    </a:cubicBezTo>
                    <a:cubicBezTo>
                      <a:pt x="39" y="64"/>
                      <a:pt x="33" y="61"/>
                      <a:pt x="28" y="61"/>
                    </a:cubicBezTo>
                    <a:cubicBezTo>
                      <a:pt x="24" y="61"/>
                      <a:pt x="20" y="67"/>
                      <a:pt x="16" y="65"/>
                    </a:cubicBezTo>
                    <a:cubicBezTo>
                      <a:pt x="0" y="59"/>
                      <a:pt x="7" y="54"/>
                      <a:pt x="12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7" name="Freeform 201"/>
              <p:cNvSpPr>
                <a:spLocks/>
              </p:cNvSpPr>
              <p:nvPr/>
            </p:nvSpPr>
            <p:spPr bwMode="ltGray">
              <a:xfrm>
                <a:off x="648" y="408"/>
                <a:ext cx="166" cy="94"/>
              </a:xfrm>
              <a:custGeom>
                <a:avLst/>
                <a:gdLst>
                  <a:gd name="T0" fmla="*/ 8 w 134"/>
                  <a:gd name="T1" fmla="*/ 59 h 74"/>
                  <a:gd name="T2" fmla="*/ 20 w 134"/>
                  <a:gd name="T3" fmla="*/ 31 h 74"/>
                  <a:gd name="T4" fmla="*/ 92 w 134"/>
                  <a:gd name="T5" fmla="*/ 23 h 74"/>
                  <a:gd name="T6" fmla="*/ 88 w 134"/>
                  <a:gd name="T7" fmla="*/ 51 h 74"/>
                  <a:gd name="T8" fmla="*/ 28 w 134"/>
                  <a:gd name="T9" fmla="*/ 71 h 74"/>
                  <a:gd name="T10" fmla="*/ 8 w 134"/>
                  <a:gd name="T11" fmla="*/ 5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74">
                    <a:moveTo>
                      <a:pt x="8" y="59"/>
                    </a:moveTo>
                    <a:cubicBezTo>
                      <a:pt x="2" y="42"/>
                      <a:pt x="3" y="37"/>
                      <a:pt x="20" y="31"/>
                    </a:cubicBezTo>
                    <a:cubicBezTo>
                      <a:pt x="40" y="0"/>
                      <a:pt x="60" y="18"/>
                      <a:pt x="92" y="23"/>
                    </a:cubicBezTo>
                    <a:cubicBezTo>
                      <a:pt x="134" y="37"/>
                      <a:pt x="105" y="42"/>
                      <a:pt x="88" y="51"/>
                    </a:cubicBezTo>
                    <a:cubicBezTo>
                      <a:pt x="68" y="61"/>
                      <a:pt x="49" y="64"/>
                      <a:pt x="28" y="71"/>
                    </a:cubicBezTo>
                    <a:cubicBezTo>
                      <a:pt x="1" y="67"/>
                      <a:pt x="0" y="74"/>
                      <a:pt x="8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8" name="Freeform 202"/>
              <p:cNvSpPr>
                <a:spLocks/>
              </p:cNvSpPr>
              <p:nvPr/>
            </p:nvSpPr>
            <p:spPr bwMode="ltGray">
              <a:xfrm>
                <a:off x="831" y="120"/>
                <a:ext cx="435" cy="242"/>
              </a:xfrm>
              <a:custGeom>
                <a:avLst/>
                <a:gdLst>
                  <a:gd name="T0" fmla="*/ 0 w 352"/>
                  <a:gd name="T1" fmla="*/ 156 h 192"/>
                  <a:gd name="T2" fmla="*/ 8 w 352"/>
                  <a:gd name="T3" fmla="*/ 192 h 192"/>
                  <a:gd name="T4" fmla="*/ 40 w 352"/>
                  <a:gd name="T5" fmla="*/ 168 h 192"/>
                  <a:gd name="T6" fmla="*/ 128 w 352"/>
                  <a:gd name="T7" fmla="*/ 132 h 192"/>
                  <a:gd name="T8" fmla="*/ 156 w 352"/>
                  <a:gd name="T9" fmla="*/ 120 h 192"/>
                  <a:gd name="T10" fmla="*/ 180 w 352"/>
                  <a:gd name="T11" fmla="*/ 112 h 192"/>
                  <a:gd name="T12" fmla="*/ 188 w 352"/>
                  <a:gd name="T13" fmla="*/ 100 h 192"/>
                  <a:gd name="T14" fmla="*/ 224 w 352"/>
                  <a:gd name="T15" fmla="*/ 88 h 192"/>
                  <a:gd name="T16" fmla="*/ 272 w 352"/>
                  <a:gd name="T17" fmla="*/ 64 h 192"/>
                  <a:gd name="T18" fmla="*/ 352 w 352"/>
                  <a:gd name="T19" fmla="*/ 40 h 192"/>
                  <a:gd name="T20" fmla="*/ 324 w 352"/>
                  <a:gd name="T21" fmla="*/ 0 h 192"/>
                  <a:gd name="T22" fmla="*/ 200 w 352"/>
                  <a:gd name="T23" fmla="*/ 52 h 192"/>
                  <a:gd name="T24" fmla="*/ 76 w 352"/>
                  <a:gd name="T25" fmla="*/ 108 h 192"/>
                  <a:gd name="T26" fmla="*/ 0 w 352"/>
                  <a:gd name="T27" fmla="*/ 1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192">
                    <a:moveTo>
                      <a:pt x="0" y="156"/>
                    </a:moveTo>
                    <a:cubicBezTo>
                      <a:pt x="11" y="172"/>
                      <a:pt x="2" y="175"/>
                      <a:pt x="8" y="192"/>
                    </a:cubicBezTo>
                    <a:cubicBezTo>
                      <a:pt x="23" y="187"/>
                      <a:pt x="27" y="177"/>
                      <a:pt x="40" y="168"/>
                    </a:cubicBezTo>
                    <a:cubicBezTo>
                      <a:pt x="63" y="134"/>
                      <a:pt x="90" y="135"/>
                      <a:pt x="128" y="132"/>
                    </a:cubicBezTo>
                    <a:cubicBezTo>
                      <a:pt x="170" y="121"/>
                      <a:pt x="120" y="136"/>
                      <a:pt x="156" y="120"/>
                    </a:cubicBezTo>
                    <a:cubicBezTo>
                      <a:pt x="164" y="117"/>
                      <a:pt x="180" y="112"/>
                      <a:pt x="180" y="112"/>
                    </a:cubicBezTo>
                    <a:cubicBezTo>
                      <a:pt x="183" y="108"/>
                      <a:pt x="184" y="103"/>
                      <a:pt x="188" y="100"/>
                    </a:cubicBezTo>
                    <a:cubicBezTo>
                      <a:pt x="188" y="100"/>
                      <a:pt x="218" y="90"/>
                      <a:pt x="224" y="88"/>
                    </a:cubicBezTo>
                    <a:cubicBezTo>
                      <a:pt x="241" y="82"/>
                      <a:pt x="255" y="70"/>
                      <a:pt x="272" y="64"/>
                    </a:cubicBezTo>
                    <a:cubicBezTo>
                      <a:pt x="296" y="40"/>
                      <a:pt x="319" y="43"/>
                      <a:pt x="352" y="40"/>
                    </a:cubicBezTo>
                    <a:cubicBezTo>
                      <a:pt x="328" y="32"/>
                      <a:pt x="324" y="25"/>
                      <a:pt x="324" y="0"/>
                    </a:cubicBezTo>
                    <a:lnTo>
                      <a:pt x="200" y="52"/>
                    </a:lnTo>
                    <a:lnTo>
                      <a:pt x="76" y="1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19" name="Freeform 203"/>
              <p:cNvSpPr>
                <a:spLocks/>
              </p:cNvSpPr>
              <p:nvPr/>
            </p:nvSpPr>
            <p:spPr bwMode="ltGray">
              <a:xfrm>
                <a:off x="1350" y="201"/>
                <a:ext cx="232" cy="105"/>
              </a:xfrm>
              <a:custGeom>
                <a:avLst/>
                <a:gdLst>
                  <a:gd name="T0" fmla="*/ 8 w 187"/>
                  <a:gd name="T1" fmla="*/ 68 h 84"/>
                  <a:gd name="T2" fmla="*/ 56 w 187"/>
                  <a:gd name="T3" fmla="*/ 40 h 84"/>
                  <a:gd name="T4" fmla="*/ 76 w 187"/>
                  <a:gd name="T5" fmla="*/ 4 h 84"/>
                  <a:gd name="T6" fmla="*/ 100 w 187"/>
                  <a:gd name="T7" fmla="*/ 16 h 84"/>
                  <a:gd name="T8" fmla="*/ 136 w 187"/>
                  <a:gd name="T9" fmla="*/ 0 h 84"/>
                  <a:gd name="T10" fmla="*/ 164 w 187"/>
                  <a:gd name="T11" fmla="*/ 16 h 84"/>
                  <a:gd name="T12" fmla="*/ 184 w 187"/>
                  <a:gd name="T13" fmla="*/ 20 h 84"/>
                  <a:gd name="T14" fmla="*/ 180 w 187"/>
                  <a:gd name="T15" fmla="*/ 36 h 84"/>
                  <a:gd name="T16" fmla="*/ 164 w 187"/>
                  <a:gd name="T17" fmla="*/ 32 h 84"/>
                  <a:gd name="T18" fmla="*/ 128 w 187"/>
                  <a:gd name="T19" fmla="*/ 32 h 84"/>
                  <a:gd name="T20" fmla="*/ 100 w 187"/>
                  <a:gd name="T21" fmla="*/ 48 h 84"/>
                  <a:gd name="T22" fmla="*/ 124 w 187"/>
                  <a:gd name="T23" fmla="*/ 56 h 84"/>
                  <a:gd name="T24" fmla="*/ 92 w 187"/>
                  <a:gd name="T25" fmla="*/ 64 h 84"/>
                  <a:gd name="T26" fmla="*/ 60 w 187"/>
                  <a:gd name="T27" fmla="*/ 52 h 84"/>
                  <a:gd name="T28" fmla="*/ 52 w 187"/>
                  <a:gd name="T29" fmla="*/ 64 h 84"/>
                  <a:gd name="T30" fmla="*/ 28 w 187"/>
                  <a:gd name="T31" fmla="*/ 68 h 84"/>
                  <a:gd name="T32" fmla="*/ 8 w 187"/>
                  <a:gd name="T33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7" h="84">
                    <a:moveTo>
                      <a:pt x="8" y="68"/>
                    </a:moveTo>
                    <a:cubicBezTo>
                      <a:pt x="29" y="63"/>
                      <a:pt x="35" y="47"/>
                      <a:pt x="56" y="40"/>
                    </a:cubicBezTo>
                    <a:cubicBezTo>
                      <a:pt x="62" y="23"/>
                      <a:pt x="61" y="14"/>
                      <a:pt x="76" y="4"/>
                    </a:cubicBezTo>
                    <a:cubicBezTo>
                      <a:pt x="84" y="7"/>
                      <a:pt x="91" y="15"/>
                      <a:pt x="100" y="16"/>
                    </a:cubicBezTo>
                    <a:cubicBezTo>
                      <a:pt x="110" y="18"/>
                      <a:pt x="127" y="3"/>
                      <a:pt x="136" y="0"/>
                    </a:cubicBezTo>
                    <a:cubicBezTo>
                      <a:pt x="163" y="9"/>
                      <a:pt x="137" y="25"/>
                      <a:pt x="164" y="16"/>
                    </a:cubicBezTo>
                    <a:cubicBezTo>
                      <a:pt x="171" y="17"/>
                      <a:pt x="180" y="15"/>
                      <a:pt x="184" y="20"/>
                    </a:cubicBezTo>
                    <a:cubicBezTo>
                      <a:pt x="187" y="24"/>
                      <a:pt x="185" y="33"/>
                      <a:pt x="180" y="36"/>
                    </a:cubicBezTo>
                    <a:cubicBezTo>
                      <a:pt x="175" y="39"/>
                      <a:pt x="169" y="33"/>
                      <a:pt x="164" y="32"/>
                    </a:cubicBezTo>
                    <a:cubicBezTo>
                      <a:pt x="135" y="42"/>
                      <a:pt x="147" y="45"/>
                      <a:pt x="128" y="32"/>
                    </a:cubicBezTo>
                    <a:cubicBezTo>
                      <a:pt x="115" y="35"/>
                      <a:pt x="91" y="37"/>
                      <a:pt x="100" y="48"/>
                    </a:cubicBezTo>
                    <a:cubicBezTo>
                      <a:pt x="105" y="55"/>
                      <a:pt x="124" y="56"/>
                      <a:pt x="124" y="56"/>
                    </a:cubicBezTo>
                    <a:cubicBezTo>
                      <a:pt x="113" y="72"/>
                      <a:pt x="109" y="75"/>
                      <a:pt x="92" y="64"/>
                    </a:cubicBezTo>
                    <a:cubicBezTo>
                      <a:pt x="82" y="49"/>
                      <a:pt x="78" y="46"/>
                      <a:pt x="60" y="52"/>
                    </a:cubicBezTo>
                    <a:cubicBezTo>
                      <a:pt x="57" y="56"/>
                      <a:pt x="56" y="62"/>
                      <a:pt x="52" y="64"/>
                    </a:cubicBezTo>
                    <a:cubicBezTo>
                      <a:pt x="45" y="68"/>
                      <a:pt x="36" y="66"/>
                      <a:pt x="28" y="68"/>
                    </a:cubicBezTo>
                    <a:cubicBezTo>
                      <a:pt x="2" y="74"/>
                      <a:pt x="0" y="84"/>
                      <a:pt x="8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0" name="Freeform 204"/>
              <p:cNvSpPr>
                <a:spLocks/>
              </p:cNvSpPr>
              <p:nvPr/>
            </p:nvSpPr>
            <p:spPr bwMode="ltGray">
              <a:xfrm>
                <a:off x="1758" y="198"/>
                <a:ext cx="220" cy="58"/>
              </a:xfrm>
              <a:custGeom>
                <a:avLst/>
                <a:gdLst>
                  <a:gd name="T0" fmla="*/ 6 w 178"/>
                  <a:gd name="T1" fmla="*/ 18 h 46"/>
                  <a:gd name="T2" fmla="*/ 78 w 178"/>
                  <a:gd name="T3" fmla="*/ 38 h 46"/>
                  <a:gd name="T4" fmla="*/ 114 w 178"/>
                  <a:gd name="T5" fmla="*/ 22 h 46"/>
                  <a:gd name="T6" fmla="*/ 166 w 178"/>
                  <a:gd name="T7" fmla="*/ 26 h 46"/>
                  <a:gd name="T8" fmla="*/ 138 w 178"/>
                  <a:gd name="T9" fmla="*/ 26 h 46"/>
                  <a:gd name="T10" fmla="*/ 86 w 178"/>
                  <a:gd name="T11" fmla="*/ 46 h 46"/>
                  <a:gd name="T12" fmla="*/ 2 w 178"/>
                  <a:gd name="T13" fmla="*/ 22 h 46"/>
                  <a:gd name="T14" fmla="*/ 6 w 178"/>
                  <a:gd name="T15" fmla="*/ 1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46">
                    <a:moveTo>
                      <a:pt x="6" y="18"/>
                    </a:moveTo>
                    <a:cubicBezTo>
                      <a:pt x="41" y="6"/>
                      <a:pt x="52" y="12"/>
                      <a:pt x="78" y="38"/>
                    </a:cubicBezTo>
                    <a:cubicBezTo>
                      <a:pt x="89" y="31"/>
                      <a:pt x="114" y="22"/>
                      <a:pt x="114" y="22"/>
                    </a:cubicBezTo>
                    <a:cubicBezTo>
                      <a:pt x="129" y="0"/>
                      <a:pt x="148" y="14"/>
                      <a:pt x="166" y="26"/>
                    </a:cubicBezTo>
                    <a:cubicBezTo>
                      <a:pt x="116" y="39"/>
                      <a:pt x="178" y="26"/>
                      <a:pt x="138" y="26"/>
                    </a:cubicBezTo>
                    <a:cubicBezTo>
                      <a:pt x="119" y="26"/>
                      <a:pt x="103" y="40"/>
                      <a:pt x="86" y="46"/>
                    </a:cubicBezTo>
                    <a:cubicBezTo>
                      <a:pt x="70" y="41"/>
                      <a:pt x="15" y="29"/>
                      <a:pt x="2" y="22"/>
                    </a:cubicBezTo>
                    <a:cubicBezTo>
                      <a:pt x="0" y="21"/>
                      <a:pt x="5" y="19"/>
                      <a:pt x="6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1" name="Freeform 205"/>
              <p:cNvSpPr>
                <a:spLocks/>
              </p:cNvSpPr>
              <p:nvPr/>
            </p:nvSpPr>
            <p:spPr bwMode="ltGray">
              <a:xfrm>
                <a:off x="1637" y="312"/>
                <a:ext cx="297" cy="135"/>
              </a:xfrm>
              <a:custGeom>
                <a:avLst/>
                <a:gdLst>
                  <a:gd name="T0" fmla="*/ 36 w 240"/>
                  <a:gd name="T1" fmla="*/ 108 h 108"/>
                  <a:gd name="T2" fmla="*/ 0 w 240"/>
                  <a:gd name="T3" fmla="*/ 88 h 108"/>
                  <a:gd name="T4" fmla="*/ 28 w 240"/>
                  <a:gd name="T5" fmla="*/ 64 h 108"/>
                  <a:gd name="T6" fmla="*/ 32 w 240"/>
                  <a:gd name="T7" fmla="*/ 52 h 108"/>
                  <a:gd name="T8" fmla="*/ 56 w 240"/>
                  <a:gd name="T9" fmla="*/ 44 h 108"/>
                  <a:gd name="T10" fmla="*/ 60 w 240"/>
                  <a:gd name="T11" fmla="*/ 32 h 108"/>
                  <a:gd name="T12" fmla="*/ 168 w 240"/>
                  <a:gd name="T13" fmla="*/ 4 h 108"/>
                  <a:gd name="T14" fmla="*/ 180 w 240"/>
                  <a:gd name="T15" fmla="*/ 8 h 108"/>
                  <a:gd name="T16" fmla="*/ 204 w 240"/>
                  <a:gd name="T17" fmla="*/ 0 h 108"/>
                  <a:gd name="T18" fmla="*/ 216 w 240"/>
                  <a:gd name="T19" fmla="*/ 20 h 108"/>
                  <a:gd name="T20" fmla="*/ 144 w 240"/>
                  <a:gd name="T21" fmla="*/ 36 h 108"/>
                  <a:gd name="T22" fmla="*/ 64 w 240"/>
                  <a:gd name="T23" fmla="*/ 56 h 108"/>
                  <a:gd name="T24" fmla="*/ 52 w 240"/>
                  <a:gd name="T25" fmla="*/ 84 h 108"/>
                  <a:gd name="T26" fmla="*/ 36 w 240"/>
                  <a:gd name="T27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108">
                    <a:moveTo>
                      <a:pt x="36" y="108"/>
                    </a:moveTo>
                    <a:cubicBezTo>
                      <a:pt x="19" y="102"/>
                      <a:pt x="6" y="107"/>
                      <a:pt x="0" y="88"/>
                    </a:cubicBezTo>
                    <a:cubicBezTo>
                      <a:pt x="5" y="72"/>
                      <a:pt x="14" y="73"/>
                      <a:pt x="28" y="64"/>
                    </a:cubicBezTo>
                    <a:cubicBezTo>
                      <a:pt x="29" y="60"/>
                      <a:pt x="29" y="54"/>
                      <a:pt x="32" y="52"/>
                    </a:cubicBezTo>
                    <a:cubicBezTo>
                      <a:pt x="39" y="47"/>
                      <a:pt x="56" y="44"/>
                      <a:pt x="56" y="44"/>
                    </a:cubicBezTo>
                    <a:cubicBezTo>
                      <a:pt x="57" y="40"/>
                      <a:pt x="57" y="35"/>
                      <a:pt x="60" y="32"/>
                    </a:cubicBezTo>
                    <a:cubicBezTo>
                      <a:pt x="73" y="22"/>
                      <a:pt x="148" y="7"/>
                      <a:pt x="168" y="4"/>
                    </a:cubicBezTo>
                    <a:cubicBezTo>
                      <a:pt x="172" y="5"/>
                      <a:pt x="176" y="8"/>
                      <a:pt x="180" y="8"/>
                    </a:cubicBezTo>
                    <a:cubicBezTo>
                      <a:pt x="188" y="7"/>
                      <a:pt x="204" y="0"/>
                      <a:pt x="204" y="0"/>
                    </a:cubicBezTo>
                    <a:cubicBezTo>
                      <a:pt x="221" y="6"/>
                      <a:pt x="240" y="4"/>
                      <a:pt x="216" y="20"/>
                    </a:cubicBezTo>
                    <a:cubicBezTo>
                      <a:pt x="199" y="14"/>
                      <a:pt x="164" y="31"/>
                      <a:pt x="144" y="36"/>
                    </a:cubicBezTo>
                    <a:cubicBezTo>
                      <a:pt x="110" y="25"/>
                      <a:pt x="93" y="46"/>
                      <a:pt x="64" y="56"/>
                    </a:cubicBezTo>
                    <a:cubicBezTo>
                      <a:pt x="70" y="73"/>
                      <a:pt x="69" y="78"/>
                      <a:pt x="52" y="84"/>
                    </a:cubicBezTo>
                    <a:cubicBezTo>
                      <a:pt x="48" y="90"/>
                      <a:pt x="42" y="108"/>
                      <a:pt x="36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2" name="Freeform 206"/>
              <p:cNvSpPr>
                <a:spLocks/>
              </p:cNvSpPr>
              <p:nvPr/>
            </p:nvSpPr>
            <p:spPr bwMode="ltGray">
              <a:xfrm>
                <a:off x="481" y="1036"/>
                <a:ext cx="39" cy="38"/>
              </a:xfrm>
              <a:custGeom>
                <a:avLst/>
                <a:gdLst>
                  <a:gd name="T0" fmla="*/ 3 w 31"/>
                  <a:gd name="T1" fmla="*/ 28 h 30"/>
                  <a:gd name="T2" fmla="*/ 31 w 31"/>
                  <a:gd name="T3" fmla="*/ 0 h 30"/>
                  <a:gd name="T4" fmla="*/ 19 w 31"/>
                  <a:gd name="T5" fmla="*/ 24 h 30"/>
                  <a:gd name="T6" fmla="*/ 3 w 31"/>
                  <a:gd name="T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0">
                    <a:moveTo>
                      <a:pt x="3" y="28"/>
                    </a:moveTo>
                    <a:cubicBezTo>
                      <a:pt x="8" y="8"/>
                      <a:pt x="12" y="6"/>
                      <a:pt x="31" y="0"/>
                    </a:cubicBezTo>
                    <a:cubicBezTo>
                      <a:pt x="29" y="5"/>
                      <a:pt x="25" y="22"/>
                      <a:pt x="19" y="24"/>
                    </a:cubicBezTo>
                    <a:cubicBezTo>
                      <a:pt x="0" y="30"/>
                      <a:pt x="3" y="9"/>
                      <a:pt x="3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3" name="Freeform 207"/>
              <p:cNvSpPr>
                <a:spLocks/>
              </p:cNvSpPr>
              <p:nvPr/>
            </p:nvSpPr>
            <p:spPr bwMode="ltGray">
              <a:xfrm>
                <a:off x="438" y="1087"/>
                <a:ext cx="55" cy="40"/>
              </a:xfrm>
              <a:custGeom>
                <a:avLst/>
                <a:gdLst>
                  <a:gd name="T0" fmla="*/ 6 w 44"/>
                  <a:gd name="T1" fmla="*/ 32 h 32"/>
                  <a:gd name="T2" fmla="*/ 22 w 44"/>
                  <a:gd name="T3" fmla="*/ 0 h 32"/>
                  <a:gd name="T4" fmla="*/ 38 w 44"/>
                  <a:gd name="T5" fmla="*/ 4 h 32"/>
                  <a:gd name="T6" fmla="*/ 6 w 44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2">
                    <a:moveTo>
                      <a:pt x="6" y="32"/>
                    </a:moveTo>
                    <a:cubicBezTo>
                      <a:pt x="0" y="14"/>
                      <a:pt x="7" y="10"/>
                      <a:pt x="22" y="0"/>
                    </a:cubicBezTo>
                    <a:cubicBezTo>
                      <a:pt x="27" y="1"/>
                      <a:pt x="35" y="0"/>
                      <a:pt x="38" y="4"/>
                    </a:cubicBezTo>
                    <a:cubicBezTo>
                      <a:pt x="44" y="13"/>
                      <a:pt x="16" y="32"/>
                      <a:pt x="6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4" name="Freeform 208"/>
              <p:cNvSpPr>
                <a:spLocks/>
              </p:cNvSpPr>
              <p:nvPr/>
            </p:nvSpPr>
            <p:spPr bwMode="ltGray">
              <a:xfrm>
                <a:off x="617" y="1240"/>
                <a:ext cx="94" cy="23"/>
              </a:xfrm>
              <a:custGeom>
                <a:avLst/>
                <a:gdLst>
                  <a:gd name="T0" fmla="*/ 37 w 76"/>
                  <a:gd name="T1" fmla="*/ 18 h 18"/>
                  <a:gd name="T2" fmla="*/ 25 w 76"/>
                  <a:gd name="T3" fmla="*/ 2 h 18"/>
                  <a:gd name="T4" fmla="*/ 37 w 7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8">
                    <a:moveTo>
                      <a:pt x="37" y="18"/>
                    </a:moveTo>
                    <a:cubicBezTo>
                      <a:pt x="25" y="14"/>
                      <a:pt x="0" y="10"/>
                      <a:pt x="25" y="2"/>
                    </a:cubicBezTo>
                    <a:cubicBezTo>
                      <a:pt x="76" y="9"/>
                      <a:pt x="46" y="0"/>
                      <a:pt x="37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5" name="Freeform 209"/>
              <p:cNvSpPr>
                <a:spLocks/>
              </p:cNvSpPr>
              <p:nvPr/>
            </p:nvSpPr>
            <p:spPr bwMode="ltGray">
              <a:xfrm>
                <a:off x="777" y="1237"/>
                <a:ext cx="52" cy="55"/>
              </a:xfrm>
              <a:custGeom>
                <a:avLst/>
                <a:gdLst>
                  <a:gd name="T0" fmla="*/ 0 w 42"/>
                  <a:gd name="T1" fmla="*/ 21 h 44"/>
                  <a:gd name="T2" fmla="*/ 12 w 42"/>
                  <a:gd name="T3" fmla="*/ 9 h 44"/>
                  <a:gd name="T4" fmla="*/ 0 w 42"/>
                  <a:gd name="T5" fmla="*/ 2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4">
                    <a:moveTo>
                      <a:pt x="0" y="21"/>
                    </a:moveTo>
                    <a:cubicBezTo>
                      <a:pt x="4" y="17"/>
                      <a:pt x="7" y="11"/>
                      <a:pt x="12" y="9"/>
                    </a:cubicBezTo>
                    <a:cubicBezTo>
                      <a:pt x="42" y="0"/>
                      <a:pt x="23" y="44"/>
                      <a:pt x="0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26" name="Freeform 210"/>
              <p:cNvSpPr>
                <a:spLocks/>
              </p:cNvSpPr>
              <p:nvPr/>
            </p:nvSpPr>
            <p:spPr bwMode="ltGray">
              <a:xfrm>
                <a:off x="353" y="1084"/>
                <a:ext cx="38" cy="38"/>
              </a:xfrm>
              <a:custGeom>
                <a:avLst/>
                <a:gdLst>
                  <a:gd name="T0" fmla="*/ 7 w 31"/>
                  <a:gd name="T1" fmla="*/ 22 h 30"/>
                  <a:gd name="T2" fmla="*/ 31 w 31"/>
                  <a:gd name="T3" fmla="*/ 10 h 30"/>
                  <a:gd name="T4" fmla="*/ 7 w 31"/>
                  <a:gd name="T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0">
                    <a:moveTo>
                      <a:pt x="7" y="22"/>
                    </a:moveTo>
                    <a:cubicBezTo>
                      <a:pt x="0" y="0"/>
                      <a:pt x="15" y="6"/>
                      <a:pt x="31" y="10"/>
                    </a:cubicBezTo>
                    <a:cubicBezTo>
                      <a:pt x="14" y="16"/>
                      <a:pt x="15" y="30"/>
                      <a:pt x="7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9432" name="Rectangle 216"/>
          <p:cNvSpPr>
            <a:spLocks noChangeArrowheads="1"/>
          </p:cNvSpPr>
          <p:nvPr/>
        </p:nvSpPr>
        <p:spPr bwMode="auto">
          <a:xfrm>
            <a:off x="0" y="201613"/>
            <a:ext cx="31162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1pPr>
            <a:lvl2pPr algn="ctr"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2pPr>
            <a:lvl3pPr algn="ctr"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3pPr>
            <a:lvl4pPr algn="ctr"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4pPr>
            <a:lvl5pPr algn="ctr"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kumimoji="0" lang="ja-JP" altLang="en-US"/>
              <a:t>（電子協標準パターンＪ１１／Ｖｅｒ．１）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2pPr>
      <a:lvl3pPr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3pPr>
      <a:lvl4pPr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4pPr>
      <a:lvl5pPr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entury" pitchFamily="18" charset="0"/>
          <a:ea typeface="ＭＳ ゴシック" pitchFamily="4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561975" y="1933575"/>
          <a:ext cx="5276850" cy="320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ﾜｰｸｼｰﾄ" r:id="rId4" imgW="4810331" imgH="2448250" progId="Excel.Sheet.8">
                  <p:embed/>
                </p:oleObj>
              </mc:Choice>
              <mc:Fallback>
                <p:oleObj name="ﾜｰｸｼｰﾄ" r:id="rId4" imgW="4810331" imgH="244825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" y="1933575"/>
                        <a:ext cx="5276850" cy="320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Worldj">
  <a:themeElements>
    <a:clrScheme name="">
      <a:dk1>
        <a:srgbClr val="006259"/>
      </a:dk1>
      <a:lt1>
        <a:srgbClr val="FFFFFF"/>
      </a:lt1>
      <a:dk2>
        <a:srgbClr val="00B7A5"/>
      </a:dk2>
      <a:lt2>
        <a:srgbClr val="F6F98B"/>
      </a:lt2>
      <a:accent1>
        <a:srgbClr val="E2A57C"/>
      </a:accent1>
      <a:accent2>
        <a:srgbClr val="7C89CC"/>
      </a:accent2>
      <a:accent3>
        <a:srgbClr val="AAD8CF"/>
      </a:accent3>
      <a:accent4>
        <a:srgbClr val="DADADA"/>
      </a:accent4>
      <a:accent5>
        <a:srgbClr val="EECFBF"/>
      </a:accent5>
      <a:accent6>
        <a:srgbClr val="707CB9"/>
      </a:accent6>
      <a:hlink>
        <a:srgbClr val="C65495"/>
      </a:hlink>
      <a:folHlink>
        <a:srgbClr val="78CCBA"/>
      </a:folHlink>
    </a:clrScheme>
    <a:fontScheme name="Worldj">
      <a:majorFont>
        <a:latin typeface="Century"/>
        <a:ea typeface="ＭＳ 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Worldj 1">
        <a:dk1>
          <a:srgbClr val="000000"/>
        </a:dk1>
        <a:lt1>
          <a:srgbClr val="FFFFFF"/>
        </a:lt1>
        <a:dk2>
          <a:srgbClr val="800000"/>
        </a:dk2>
        <a:lt2>
          <a:srgbClr val="F5E9D7"/>
        </a:lt2>
        <a:accent1>
          <a:srgbClr val="FF9966"/>
        </a:accent1>
        <a:accent2>
          <a:srgbClr val="FF6699"/>
        </a:accent2>
        <a:accent3>
          <a:srgbClr val="FFFFFF"/>
        </a:accent3>
        <a:accent4>
          <a:srgbClr val="000000"/>
        </a:accent4>
        <a:accent5>
          <a:srgbClr val="FFCAB8"/>
        </a:accent5>
        <a:accent6>
          <a:srgbClr val="E75C8A"/>
        </a:accent6>
        <a:hlink>
          <a:srgbClr val="FF99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j 2">
        <a:dk1>
          <a:srgbClr val="000000"/>
        </a:dk1>
        <a:lt1>
          <a:srgbClr val="EAEAEA"/>
        </a:lt1>
        <a:dk2>
          <a:srgbClr val="000000"/>
        </a:dk2>
        <a:lt2>
          <a:srgbClr val="FFFFFF"/>
        </a:lt2>
        <a:accent1>
          <a:srgbClr val="C0C0C0"/>
        </a:accent1>
        <a:accent2>
          <a:srgbClr val="808080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j 3">
        <a:dk1>
          <a:srgbClr val="642842"/>
        </a:dk1>
        <a:lt1>
          <a:srgbClr val="FFFFFF"/>
        </a:lt1>
        <a:dk2>
          <a:srgbClr val="AF4572"/>
        </a:dk2>
        <a:lt2>
          <a:srgbClr val="FBE79D"/>
        </a:lt2>
        <a:accent1>
          <a:srgbClr val="DC9A4A"/>
        </a:accent1>
        <a:accent2>
          <a:srgbClr val="89AD65"/>
        </a:accent2>
        <a:accent3>
          <a:srgbClr val="D4B0BC"/>
        </a:accent3>
        <a:accent4>
          <a:srgbClr val="DADADA"/>
        </a:accent4>
        <a:accent5>
          <a:srgbClr val="EBCAB1"/>
        </a:accent5>
        <a:accent6>
          <a:srgbClr val="7C9C5B"/>
        </a:accent6>
        <a:hlink>
          <a:srgbClr val="A3784D"/>
        </a:hlink>
        <a:folHlink>
          <a:srgbClr val="91A2D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j 4">
        <a:dk1>
          <a:srgbClr val="321900"/>
        </a:dk1>
        <a:lt1>
          <a:srgbClr val="E8AB82"/>
        </a:lt1>
        <a:dk2>
          <a:srgbClr val="FFEAD5"/>
        </a:dk2>
        <a:lt2>
          <a:srgbClr val="C18A65"/>
        </a:lt2>
        <a:accent1>
          <a:srgbClr val="E5CE79"/>
        </a:accent1>
        <a:accent2>
          <a:srgbClr val="B6BF5F"/>
        </a:accent2>
        <a:accent3>
          <a:srgbClr val="F2D2C1"/>
        </a:accent3>
        <a:accent4>
          <a:srgbClr val="291400"/>
        </a:accent4>
        <a:accent5>
          <a:srgbClr val="F0E3BE"/>
        </a:accent5>
        <a:accent6>
          <a:srgbClr val="A5AD55"/>
        </a:accent6>
        <a:hlink>
          <a:srgbClr val="A25A4E"/>
        </a:hlink>
        <a:folHlink>
          <a:srgbClr val="CD85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j 5">
        <a:dk1>
          <a:srgbClr val="000000"/>
        </a:dk1>
        <a:lt1>
          <a:srgbClr val="FFFFCC"/>
        </a:lt1>
        <a:dk2>
          <a:srgbClr val="333300"/>
        </a:dk2>
        <a:lt2>
          <a:srgbClr val="BAB870"/>
        </a:lt2>
        <a:accent1>
          <a:srgbClr val="7AA94F"/>
        </a:accent1>
        <a:accent2>
          <a:srgbClr val="C78869"/>
        </a:accent2>
        <a:accent3>
          <a:srgbClr val="FFFFE2"/>
        </a:accent3>
        <a:accent4>
          <a:srgbClr val="000000"/>
        </a:accent4>
        <a:accent5>
          <a:srgbClr val="BED1B2"/>
        </a:accent5>
        <a:accent6>
          <a:srgbClr val="B47B5E"/>
        </a:accent6>
        <a:hlink>
          <a:srgbClr val="9E6FAB"/>
        </a:hlink>
        <a:folHlink>
          <a:srgbClr val="FFD58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j 6">
        <a:dk1>
          <a:srgbClr val="000000"/>
        </a:dk1>
        <a:lt1>
          <a:srgbClr val="9ACE76"/>
        </a:lt1>
        <a:dk2>
          <a:srgbClr val="006600"/>
        </a:dk2>
        <a:lt2>
          <a:srgbClr val="68A83C"/>
        </a:lt2>
        <a:accent1>
          <a:srgbClr val="E5B479"/>
        </a:accent1>
        <a:accent2>
          <a:srgbClr val="C2AC5C"/>
        </a:accent2>
        <a:accent3>
          <a:srgbClr val="CAE3BD"/>
        </a:accent3>
        <a:accent4>
          <a:srgbClr val="000000"/>
        </a:accent4>
        <a:accent5>
          <a:srgbClr val="F0D6BE"/>
        </a:accent5>
        <a:accent6>
          <a:srgbClr val="B09B53"/>
        </a:accent6>
        <a:hlink>
          <a:srgbClr val="A25A4E"/>
        </a:hlink>
        <a:folHlink>
          <a:srgbClr val="CD859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j 7">
        <a:dk1>
          <a:srgbClr val="2A547E"/>
        </a:dk1>
        <a:lt1>
          <a:srgbClr val="FFFFFF"/>
        </a:lt1>
        <a:dk2>
          <a:srgbClr val="4E89C4"/>
        </a:dk2>
        <a:lt2>
          <a:srgbClr val="CCECFF"/>
        </a:lt2>
        <a:accent1>
          <a:srgbClr val="31B5C3"/>
        </a:accent1>
        <a:accent2>
          <a:srgbClr val="89AD65"/>
        </a:accent2>
        <a:accent3>
          <a:srgbClr val="B2C4DE"/>
        </a:accent3>
        <a:accent4>
          <a:srgbClr val="DADADA"/>
        </a:accent4>
        <a:accent5>
          <a:srgbClr val="ADD7DE"/>
        </a:accent5>
        <a:accent6>
          <a:srgbClr val="7C9C5B"/>
        </a:accent6>
        <a:hlink>
          <a:srgbClr val="A3934D"/>
        </a:hlink>
        <a:folHlink>
          <a:srgbClr val="90B5D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j 8">
        <a:dk1>
          <a:srgbClr val="001848"/>
        </a:dk1>
        <a:lt1>
          <a:srgbClr val="CCECFF"/>
        </a:lt1>
        <a:dk2>
          <a:srgbClr val="003399"/>
        </a:dk2>
        <a:lt2>
          <a:srgbClr val="FFFFFF"/>
        </a:lt2>
        <a:accent1>
          <a:srgbClr val="E3B5DF"/>
        </a:accent1>
        <a:accent2>
          <a:srgbClr val="B0E0CE"/>
        </a:accent2>
        <a:accent3>
          <a:srgbClr val="E2F4FF"/>
        </a:accent3>
        <a:accent4>
          <a:srgbClr val="00133C"/>
        </a:accent4>
        <a:accent5>
          <a:srgbClr val="EFD7EC"/>
        </a:accent5>
        <a:accent6>
          <a:srgbClr val="9FCBBA"/>
        </a:accent6>
        <a:hlink>
          <a:srgbClr val="D7B18F"/>
        </a:hlink>
        <a:folHlink>
          <a:srgbClr val="78B5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orldj 2">
    <a:dk1>
      <a:srgbClr val="000000"/>
    </a:dk1>
    <a:lt1>
      <a:srgbClr val="EAEAEA"/>
    </a:lt1>
    <a:dk2>
      <a:srgbClr val="000000"/>
    </a:dk2>
    <a:lt2>
      <a:srgbClr val="FFFFFF"/>
    </a:lt2>
    <a:accent1>
      <a:srgbClr val="C0C0C0"/>
    </a:accent1>
    <a:accent2>
      <a:srgbClr val="808080"/>
    </a:accent2>
    <a:accent3>
      <a:srgbClr val="F3F3F3"/>
    </a:accent3>
    <a:accent4>
      <a:srgbClr val="000000"/>
    </a:accent4>
    <a:accent5>
      <a:srgbClr val="DCDCDC"/>
    </a:accent5>
    <a:accent6>
      <a:srgbClr val="737373"/>
    </a:accent6>
    <a:hlink>
      <a:srgbClr val="4D4D4D"/>
    </a:hlink>
    <a:folHlink>
      <a:srgbClr val="EAEAE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Office\Template\ﾌﾟﾚｾﾞﾝﾃｰｼｮﾝ ﾃﾞｻﾞｲﾝ\WORLDJ.POT</Template>
  <TotalTime>632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Monotype Sorts</vt:lpstr>
      <vt:lpstr>Century</vt:lpstr>
      <vt:lpstr>Times New Roman</vt:lpstr>
      <vt:lpstr>Worldj</vt:lpstr>
      <vt:lpstr>ﾜｰｸｼｰﾄ</vt:lpstr>
      <vt:lpstr>PowerPoint Presentation</vt:lpstr>
    </vt:vector>
  </TitlesOfParts>
  <Manager>JEIDA</Manager>
  <Company>JEIDA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プリンタ用標準パターン　Ｊ１１</dc:title>
  <dc:creator>JEIDA</dc:creator>
  <cp:lastModifiedBy>Deepak Singh</cp:lastModifiedBy>
  <cp:revision>32</cp:revision>
  <cp:lastPrinted>1999-01-28T03:01:07Z</cp:lastPrinted>
  <dcterms:created xsi:type="dcterms:W3CDTF">1998-08-21T03:22:14Z</dcterms:created>
  <dcterms:modified xsi:type="dcterms:W3CDTF">2024-05-22T05:37:23Z</dcterms:modified>
</cp:coreProperties>
</file>