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C89B2-A99C-8D4F-B6DF-47AE839870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881C9C-456B-AE49-AED4-D223698A9F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814FF-95FC-9545-8E49-2B2DCD335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7476-8922-1642-8FB0-8CF1CC3F3F4E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FC3885-6EDC-1B4B-A784-01C8A50DF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871E04-ACA3-2247-887D-5D0AF1B1F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EE2A-EB82-674C-B13A-E3ACAE5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058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F1BAC-E0A1-B949-A800-11A9951CB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67073A-9C2A-A147-96A7-8A2396EB9C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C4C41A-9D06-0E40-9DCF-163565A8A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7476-8922-1642-8FB0-8CF1CC3F3F4E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B89C1-DA65-AB40-8051-7B7E1D51D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086891-B217-1948-AF15-FE3A65516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EE2A-EB82-674C-B13A-E3ACAE5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018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A683D8-A343-2E4D-8B21-DBCFBC2841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8A9550-7E42-384F-9E1A-4F31007D29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A5C500-7ED0-364B-92D0-D464D0D63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7476-8922-1642-8FB0-8CF1CC3F3F4E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98732B-B7E2-4D41-86AF-6AEEB8315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DC70A1-36DC-ED48-8AAF-560CB401A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EE2A-EB82-674C-B13A-E3ACAE5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209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0F03F-13EB-234E-8B4B-339DAF045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C8CD9-8FED-864D-A204-A15B137E60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885DAD-1E77-9640-9C0B-FF36D716A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7476-8922-1642-8FB0-8CF1CC3F3F4E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3C46B6-AE20-AC43-A914-43DA00909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94C017-3AA9-564B-89D1-2E0A7A6CF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EE2A-EB82-674C-B13A-E3ACAE5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149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CFC47-EE25-604C-AF99-19A0CE100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01A87D-EC50-804F-944E-940259F69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591D5-CE2F-8D48-ACF4-03D141B81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7476-8922-1642-8FB0-8CF1CC3F3F4E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C4BB1-4BB2-EB43-BDCA-C4D06227D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530960-E727-D942-B560-472605B3B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EE2A-EB82-674C-B13A-E3ACAE5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226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15047-BBF0-5B48-8ADF-C24AEE436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E36D8-76F6-094D-BB72-6753D6AEA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07B73D-10F1-0D41-B35A-5E6C519D2F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EA6DFC-0D60-D840-A376-41D92E7FB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7476-8922-1642-8FB0-8CF1CC3F3F4E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092EE8-6C83-1D44-B5EC-6A5B776B0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1C3ED6-4CE6-4A41-85CD-052978932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EE2A-EB82-674C-B13A-E3ACAE5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37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A6CC1-DE32-744F-BCD3-40B8F0FAF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22261D-EAE1-9A47-AEC7-4CDBA1919B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75BB87-6617-A64C-8379-6326707A59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A5220E-F4E7-F044-B15B-28131309B5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59A0B6-2F27-AE48-AB20-D9D52570E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13D60C-D0F3-1C4D-B42F-F57748F3C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7476-8922-1642-8FB0-8CF1CC3F3F4E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132A353-6C20-A14E-AB1F-08B30E0DA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F46560-981E-FE4C-BCBF-FFFE51DBB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EE2A-EB82-674C-B13A-E3ACAE5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195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5D701-E8AB-414B-8CE3-BF9B7C13B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FB2110-5497-8447-920F-74BBD54C6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7476-8922-1642-8FB0-8CF1CC3F3F4E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313713-714C-6A4C-960F-EA2419480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CE5236-B0C9-A84D-A8BA-3C50AD2B3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EE2A-EB82-674C-B13A-E3ACAE5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506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3154A1-4CB1-7A43-A5AA-9B861464E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7476-8922-1642-8FB0-8CF1CC3F3F4E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872288-9B58-1949-B698-3CB8C88EA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4EED84-9C8F-DD44-B609-F49721493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EE2A-EB82-674C-B13A-E3ACAE5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689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BCEA0-A701-A848-84A4-2A1AD595C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FB5D4-5426-BA47-A9D1-C5BD50FAE6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7F77AB-3530-F041-97A6-39CB3793B5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01AFDC-3A1C-FF42-A4EA-D9D109EF1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7476-8922-1642-8FB0-8CF1CC3F3F4E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28CF1D-D269-7249-A594-D39F03068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54806C-E4A2-BF46-BE5F-107A09566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EE2A-EB82-674C-B13A-E3ACAE5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635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83A87-3A1E-494C-81B7-C0640165C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91ED2F-FA10-9845-8B0D-97911E97FB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B3F624-E737-E943-83E4-2AEFAB9069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F2C5A6-46B2-7547-9BE6-59FF830B9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17476-8922-1642-8FB0-8CF1CC3F3F4E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2B355-EDCD-9846-9330-2E5479F61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CA4316-AED8-354E-BB84-4F108EB33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AEE2A-EB82-674C-B13A-E3ACAE5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066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15B901-A7CA-BF48-A75F-3CC4F80C6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B2BB0D-48ED-5142-8D60-3BAD7CF0D8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5DE99B-8167-EC49-ABE4-835B73272B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17476-8922-1642-8FB0-8CF1CC3F3F4E}" type="datetimeFigureOut">
              <a:rPr lang="en-US" smtClean="0"/>
              <a:t>12/12/19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D28CC-9689-924F-B000-A721EE54A5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67E4A2-E1FC-5F4D-9406-01CD1808E2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AEE2A-EB82-674C-B13A-E3ACAE57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222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B16B7-3C6B-A345-A723-5529AC6738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C8486B-A6A2-F44D-B2C7-A00F69197F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nline Media 3" descr="small.mp4">
            <a:hlinkClick r:id="" action="ppaction://media"/>
            <a:extLst>
              <a:ext uri="{FF2B5EF4-FFF2-40B4-BE49-F238E27FC236}">
                <a16:creationId xmlns:a16="http://schemas.microsoft.com/office/drawing/2014/main" id="{5C41F87F-90F8-6243-89DE-60530667CD8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40000" y="1397000"/>
            <a:ext cx="71120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4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Sherlock</dc:creator>
  <cp:lastModifiedBy>Chris Sherlock</cp:lastModifiedBy>
  <cp:revision>1</cp:revision>
  <dcterms:created xsi:type="dcterms:W3CDTF">2019-12-12T10:45:21Z</dcterms:created>
  <dcterms:modified xsi:type="dcterms:W3CDTF">2019-12-12T10:45:58Z</dcterms:modified>
</cp:coreProperties>
</file>