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91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1/21/2016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1/21/2016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1/21/2016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1/21/2016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1/21/2016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509A250-FF31-4206-8172-F9D3106AACB1}" type="datetimeFigureOut">
              <a:rPr lang="en-US" dirty="0"/>
              <a:t>1/21/2016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4720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Wingdings 3</vt:lpstr>
      <vt:lpstr>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</dc:creator>
  <cp:lastModifiedBy>me</cp:lastModifiedBy>
  <cp:revision>1</cp:revision>
  <dcterms:created xsi:type="dcterms:W3CDTF">2016-01-21T13:13:52Z</dcterms:created>
  <dcterms:modified xsi:type="dcterms:W3CDTF">2016-01-21T13:14:23Z</dcterms:modified>
</cp:coreProperties>
</file>