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l-GR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l-GR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l-GR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l-G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en-US" sz="60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hu-HU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00197EBE-52AD-45C4-9A3A-287497DA3D8E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2021. 06. 09.</a:t>
            </a:fld>
            <a:endParaRPr b="0" lang="el-GR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el-GR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D08C5EC-BE6F-4C44-A8E3-E168D8E8A77A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el-GR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Second Outline Level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Third Outline Level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Fourth Outline Level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Fifth Outline Level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Sixth Outline Level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Seventh Outline Level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Master text styles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Second level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Third level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level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Fifth level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3407EFCC-09E3-4825-ACD2-DAEC9C7BED08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2021. 06. 09.</a:t>
            </a:fld>
            <a:endParaRPr b="0" lang="el-GR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endParaRPr b="0" lang="el-GR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5CDBB1F7-2D25-4200-82BC-E28972C280AE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&lt;number&gt;</a:t>
            </a:fld>
            <a:endParaRPr b="0" lang="el-GR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solidFill>
            <a:srgbClr val="ff0000"/>
          </a:solidFill>
          <a:ln w="0">
            <a:noFill/>
          </a:ln>
        </p:spPr>
        <p:txBody>
          <a:bodyPr anchor="b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subTitle"/>
          </p:nvPr>
        </p:nvSpPr>
        <p:spPr>
          <a:xfrm>
            <a:off x="1523880" y="3602160"/>
            <a:ext cx="9143640" cy="1655280"/>
          </a:xfrm>
          <a:prstGeom prst="rect">
            <a:avLst/>
          </a:prstGeom>
          <a:noFill/>
          <a:ln w="76320">
            <a:solidFill>
              <a:srgbClr val="ff0000"/>
            </a:solidFill>
            <a:prstDash val="lgDash"/>
            <a:round/>
          </a:ln>
        </p:spPr>
        <p:txBody>
          <a:bodyPr>
            <a:noAutofit/>
          </a:bodyPr>
          <a:p>
            <a:pPr algn="ctr"/>
            <a:endParaRPr b="0" lang="el-GR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solidFill>
            <a:srgbClr val="ff0000"/>
          </a:solidFill>
          <a:ln w="0">
            <a:noFill/>
          </a:ln>
        </p:spPr>
        <p:txBody>
          <a:bodyPr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76320">
            <a:solidFill>
              <a:srgbClr val="ff0000"/>
            </a:solidFill>
            <a:prstDash val="sysDash"/>
            <a:round/>
          </a:ln>
        </p:spPr>
        <p:txBody>
          <a:bodyPr>
            <a:no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Application>LibreOfficeDev/7.2.0.0.alpha1$Windows_X86_64 LibreOffice_project/31ed81ea71a20ec119805f66a42f99b3f80d2dc5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2021-06-08T11:49:37Z</dcterms:created>
  <dc:creator>Bakos Attila Károly</dc:creator>
  <dc:description/>
  <dc:language>el-GR</dc:language>
  <cp:lastModifiedBy>Bakos Attila Károly</cp:lastModifiedBy>
  <dcterms:modified xsi:type="dcterms:W3CDTF">2021-06-08T11:51:58Z</dcterms:modified>
  <cp:revision>1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2</vt:i4>
  </property>
</Properties>
</file>