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97B26-F0E5-42AA-928A-508741F8231D}" type="datetimeFigureOut">
              <a:rPr lang="en-US" smtClean="0"/>
              <a:pPr/>
              <a:t>5/23/2017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98E1F-5848-4755-87A3-CF7F172C2B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Underlined Text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 Shadowed Titles</dc:title>
  <dc:creator>Phoenix</dc:creator>
  <cp:lastModifiedBy>Bartosz Kosiorek</cp:lastModifiedBy>
  <cp:revision>5</cp:revision>
  <dcterms:created xsi:type="dcterms:W3CDTF">2011-09-24T04:11:00Z</dcterms:created>
  <dcterms:modified xsi:type="dcterms:W3CDTF">2017-05-23T13:09:16Z</dcterms:modified>
</cp:coreProperties>
</file>