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744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522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35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385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695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93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3146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6485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785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484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2382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9B206-2FA8-443C-B5F3-13982CCF8B69}" type="datetimeFigureOut">
              <a:rPr lang="en-GB" smtClean="0"/>
              <a:t>12/11/2021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BA381-BEE8-4886-ABFF-3AEB00C1B2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1022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n w="76200">
                  <a:solidFill>
                    <a:schemeClr val="tx1"/>
                  </a:solidFill>
                </a:ln>
              </a:rPr>
              <a:t>S</a:t>
            </a:r>
            <a:r>
              <a:rPr lang="en-GB" dirty="0" smtClean="0">
                <a:ln w="76200">
                  <a:solidFill>
                    <a:schemeClr val="accent6">
                      <a:lumMod val="75000"/>
                      <a:alpha val="0"/>
                    </a:schemeClr>
                  </a:solidFill>
                </a:ln>
              </a:rPr>
              <a:t>e</a:t>
            </a:r>
            <a:r>
              <a:rPr lang="en-GB" dirty="0" smtClean="0">
                <a:ln w="76200">
                  <a:solidFill>
                    <a:schemeClr val="tx1"/>
                  </a:solidFill>
                </a:ln>
              </a:rPr>
              <a:t>c</a:t>
            </a:r>
            <a:r>
              <a:rPr lang="en-GB" dirty="0" smtClean="0">
                <a:ln w="76200">
                  <a:solidFill>
                    <a:schemeClr val="accent4">
                      <a:lumMod val="75000"/>
                      <a:alpha val="51000"/>
                    </a:schemeClr>
                  </a:solidFill>
                </a:ln>
              </a:rPr>
              <a:t>r</a:t>
            </a:r>
            <a:r>
              <a:rPr lang="en-GB" dirty="0" smtClean="0">
                <a:ln w="76200">
                  <a:solidFill>
                    <a:schemeClr val="tx1"/>
                  </a:solidFill>
                </a:ln>
              </a:rPr>
              <a:t>e</a:t>
            </a:r>
            <a:r>
              <a:rPr lang="en-GB" dirty="0" smtClean="0">
                <a:ln w="76200">
                  <a:solidFill>
                    <a:schemeClr val="accent4">
                      <a:lumMod val="75000"/>
                      <a:alpha val="49000"/>
                    </a:schemeClr>
                  </a:solidFill>
                </a:ln>
              </a:rPr>
              <a:t>t</a:t>
            </a:r>
            <a:r>
              <a:rPr lang="en-GB" dirty="0" smtClean="0">
                <a:ln w="76200">
                  <a:solidFill>
                    <a:schemeClr val="tx1"/>
                  </a:solidFill>
                </a:ln>
              </a:rPr>
              <a:t> M</a:t>
            </a:r>
            <a:r>
              <a:rPr lang="en-GB" dirty="0" smtClean="0">
                <a:ln w="76200">
                  <a:solidFill>
                    <a:schemeClr val="accent4">
                      <a:lumMod val="75000"/>
                      <a:alpha val="50000"/>
                    </a:schemeClr>
                  </a:solidFill>
                </a:ln>
                <a:solidFill>
                  <a:schemeClr val="tx1">
                    <a:alpha val="50000"/>
                  </a:schemeClr>
                </a:solidFill>
              </a:rPr>
              <a:t>e</a:t>
            </a:r>
            <a:r>
              <a:rPr lang="en-GB" dirty="0" smtClean="0">
                <a:ln w="76200">
                  <a:solidFill>
                    <a:schemeClr val="accent4">
                      <a:lumMod val="75000"/>
                      <a:alpha val="40000"/>
                    </a:schemeClr>
                  </a:solidFill>
                </a:ln>
                <a:solidFill>
                  <a:schemeClr val="tx1">
                    <a:alpha val="39000"/>
                  </a:schemeClr>
                </a:solidFill>
              </a:rPr>
              <a:t>s</a:t>
            </a:r>
            <a:r>
              <a:rPr lang="en-GB" dirty="0" smtClean="0">
                <a:ln w="76200">
                  <a:solidFill>
                    <a:schemeClr val="accent4">
                      <a:lumMod val="75000"/>
                      <a:alpha val="40000"/>
                    </a:schemeClr>
                  </a:solidFill>
                </a:ln>
                <a:solidFill>
                  <a:schemeClr val="tx1">
                    <a:alpha val="41000"/>
                  </a:schemeClr>
                </a:solidFill>
              </a:rPr>
              <a:t>s</a:t>
            </a:r>
            <a:r>
              <a:rPr lang="en-GB" dirty="0" smtClean="0"/>
              <a:uLn w="76200">
                <a:solidFill>
                  <a:schemeClr val="accent4">
                    <a:lumMod val="75000"/>
                    <a:alpha val="40000"/>
                  </a:schemeClr>
                </a:solidFill>
              </a:uLn>
              <a:t>age</a:t>
            </a:r>
            <a:endParaRPr lang="en-GB" dirty="0">
              <a:ln w="76200">
                <a:solidFill>
                  <a:schemeClr val="accent6">
                    <a:lumMod val="75000"/>
                    <a:alpha val="60000"/>
                  </a:schemeClr>
                </a:solidFill>
              </a:ln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ln w="44450">
            <a:noFill/>
          </a:ln>
        </p:spPr>
        <p:txBody>
          <a:bodyPr/>
          <a:lstStyle/>
          <a:p>
            <a:r>
              <a:rPr lang="en-GB" dirty="0" smtClean="0">
                <a:ln w="6350">
                  <a:solidFill>
                    <a:schemeClr val="accent2">
                      <a:lumMod val="60000"/>
                      <a:lumOff val="40000"/>
                      <a:alpha val="0"/>
                    </a:schemeClr>
                  </a:solidFill>
                </a:ln>
              </a:rPr>
              <a:t>I love you</a:t>
            </a:r>
            <a:endParaRPr lang="en-GB" dirty="0">
              <a:ln w="6350">
                <a:solidFill>
                  <a:schemeClr val="accent2">
                    <a:lumMod val="60000"/>
                    <a:lumOff val="40000"/>
                    <a:alpha val="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1116673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5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Secret Message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 Message</dc:title>
  <dc:creator>user</dc:creator>
  <cp:lastModifiedBy>user</cp:lastModifiedBy>
  <cp:revision>10</cp:revision>
  <dcterms:created xsi:type="dcterms:W3CDTF">2021-11-12T09:33:20Z</dcterms:created>
  <dcterms:modified xsi:type="dcterms:W3CDTF">2021-11-12T10:09:39Z</dcterms:modified>
</cp:coreProperties>
</file>