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EE38D5-B9F7-8A9E-F33B-141375F815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4FFCFB-9703-F8AE-717C-5AF3A4DD2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16539E1-4216-DD03-0EF2-4C5F4213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D4D88BC-1505-F67C-983C-442F2D3BC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2A1BA6F-2C0F-A01D-8C4E-ACBD29ED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5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A6C772-725C-A7D6-5960-1CB01F131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9F1F3E6-9D8D-D759-9382-AEEEF0131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EF4547F-C76B-ED3F-5847-411EC541A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99F929F-6F2E-F964-D5B4-6025CF924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8BB40F-E218-611D-F452-58DF5852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7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DC641B-1D88-00A5-374E-CBE5E749C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0AD111B-7695-0DFF-CE7A-3EE0388BC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85C90B-CAE7-6311-C019-FAE3840C7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7DDBC76-0FA1-3710-2AA7-0AC66F44E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228601A-6336-833F-0CB7-FFB24552B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8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99EA1-F7BD-BCFA-B9DE-55954D6D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E83EF6-B430-C74C-454F-531793904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7667A1C-0F1D-BC1A-A5E6-8E982E9B4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0DAD86-BC5C-6585-8665-DEA58221C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00BF44-EDA8-5628-5363-254535329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6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B917D-5B8E-D155-49F7-BE2E041EE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CEFB952-9127-B12D-751F-651DB4B92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00CE64-17CE-8BDC-B298-FFAE37B9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F23927-53DA-949F-F138-BC062DFD2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E8535F-EE52-E206-C39F-14D30ED8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9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2A7F7C-1FCA-39E2-96B9-0E0BB6D7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149648-51C4-542C-B0F5-87AE41481C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69E3811-A52F-8A85-9C06-D961036ADE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E30DE95-D5D0-1A76-3A6E-6DF70CC9D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C88B95C-B9CA-CF4B-AD76-EB9DA9C2C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C468B98-5A8D-1C39-1791-6E7B9571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60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B7F635-FB39-5B99-52C7-DF2CF8294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127E8C-687D-B768-31CC-337ACAC3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483C901-A346-D07F-24DC-42C109D6A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D775BB1-ADB6-DAB2-79C4-A2E359877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D9DCDF7-4DCF-AD7F-78AE-DB30F5E68D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3DC14D1-F5D2-13B1-4EF9-53F52936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8014285-AD57-D2CC-3B52-D4994AD6D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D17629B-B0AF-48DB-3E11-9ABD406A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56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32B0E1-3C64-4FC0-C04E-FDE97745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9B4EF2D-8BE1-4F45-B30B-278EB01B5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996D7A4-C8FB-6A83-67A8-29FF2B96B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B86FA79-E3BD-69BE-2BDE-9DADE4D0A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80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6CC84E8-8673-188D-07FB-7783243C7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ED45F1A-7B77-8A6D-E319-7BDEAE982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AC81A8C-33B1-8FFE-781F-A3C0A12F1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9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F6F35-0CBF-EA5D-FD6A-E4A1DB860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2BF1DFB-FF31-361D-0DA4-9330786CE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38B2B05-602F-B4E9-6360-E29384C91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0DCBE8A-971B-34FF-56BF-725466CA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0BBC64-5C10-6839-ADFD-BC763BB7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3288663-563F-3F77-F485-CA6259C6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65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63E1C3-98DC-889B-4892-37EB07CE8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27EE82C-EAC2-6E28-2633-958CA628F8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8CCDBEE-2ACB-D2D7-F8A8-EB8480D86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F3CA15C-008F-37E6-2670-9599DD526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AF170DF-4FBD-26CE-AE0E-2AADAD0B4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0076B83-3A98-1906-E62B-8EA28D28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1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A941490-1306-4963-9D06-D5612273E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ECCC7F5-341E-16D3-CC2D-F3C8DA295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4669153-3FD7-7783-21DD-78F9B8F443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237C9-FB6B-4EBB-8449-43F1579B09C1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6D15E8-538D-70D2-78BA-FF32752BD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8B5AD3-8CC3-9B70-2623-F7F653902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AA318-54B1-4E18-B721-40FE8BBDAB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1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elmer Visser on Twitter: &quot;Tijd voor een draadje met mooie kattenrassen ...">
            <a:extLst>
              <a:ext uri="{FF2B5EF4-FFF2-40B4-BE49-F238E27FC236}">
                <a16:creationId xmlns:a16="http://schemas.microsoft.com/office/drawing/2014/main" id="{3CCD2E05-DAA7-BEC4-0963-E221ED1C4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95" y="1229697"/>
            <a:ext cx="2199303" cy="2199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Jelmer Visser on Twitter: &quot;Tijd voor een draadje met mooie kattenrassen ...">
            <a:extLst>
              <a:ext uri="{FF2B5EF4-FFF2-40B4-BE49-F238E27FC236}">
                <a16:creationId xmlns:a16="http://schemas.microsoft.com/office/drawing/2014/main" id="{B7439486-B724-8C66-0349-36A916C3F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693" y="1229697"/>
            <a:ext cx="2199303" cy="2199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Jelmer Visser on Twitter: &quot;Tijd voor een draadje met mooie kattenrassen ...">
            <a:extLst>
              <a:ext uri="{FF2B5EF4-FFF2-40B4-BE49-F238E27FC236}">
                <a16:creationId xmlns:a16="http://schemas.microsoft.com/office/drawing/2014/main" id="{48CA07B5-D7BA-1630-77D3-C00C3D292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391" y="1229697"/>
            <a:ext cx="2199303" cy="21993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Jelmer Visser on Twitter: &quot;Tijd voor een draadje met mooie kattenrassen ...">
            <a:extLst>
              <a:ext uri="{FF2B5EF4-FFF2-40B4-BE49-F238E27FC236}">
                <a16:creationId xmlns:a16="http://schemas.microsoft.com/office/drawing/2014/main" id="{EE81AF24-5C75-7007-3529-A31DDFB74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811" y="1229697"/>
            <a:ext cx="2199303" cy="21993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Jelmer Visser on Twitter: &quot;Tijd voor een draadje met mooie kattenrassen ...">
            <a:extLst>
              <a:ext uri="{FF2B5EF4-FFF2-40B4-BE49-F238E27FC236}">
                <a16:creationId xmlns:a16="http://schemas.microsoft.com/office/drawing/2014/main" id="{FAA5156C-401A-CF3B-3ED6-4600959D3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94" y="3836048"/>
            <a:ext cx="2199303" cy="2199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Jelmer Visser on Twitter: &quot;Tijd voor een draadje met mooie kattenrassen ...">
            <a:extLst>
              <a:ext uri="{FF2B5EF4-FFF2-40B4-BE49-F238E27FC236}">
                <a16:creationId xmlns:a16="http://schemas.microsoft.com/office/drawing/2014/main" id="{42B1EA18-4EE9-D2EE-FBD6-81B9E7D9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88" y="3836048"/>
            <a:ext cx="2199303" cy="21993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9232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Lima</dc:creator>
  <cp:lastModifiedBy>Rafael Lima</cp:lastModifiedBy>
  <cp:revision>1</cp:revision>
  <dcterms:created xsi:type="dcterms:W3CDTF">2023-07-19T03:38:12Z</dcterms:created>
  <dcterms:modified xsi:type="dcterms:W3CDTF">2023-07-18T23:42:35Z</dcterms:modified>
</cp:coreProperties>
</file>