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9" autoAdjust="0"/>
    <p:restoredTop sz="94660"/>
  </p:normalViewPr>
  <p:slideViewPr>
    <p:cSldViewPr snapToGrid="0">
      <p:cViewPr varScale="1">
        <p:scale>
          <a:sx n="99" d="100"/>
          <a:sy n="99" d="100"/>
        </p:scale>
        <p:origin x="102" y="17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2FE-43F7-BE91-D393CB0F2AE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2FE-43F7-BE91-D393CB0F2AE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2FE-43F7-BE91-D393CB0F2AE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2FE-43F7-BE91-D393CB0F2AE4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B6-4C9D-9511-189A07CDA5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95" b="1" i="0" u="none" strike="noStrike" kern="1200" cap="all" spc="100" normalizeH="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hu-H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lt1"/>
            </a:solidFill>
            <a:ln w="19050">
              <a:solidFill>
                <a:schemeClr val="accent1"/>
              </a:solidFill>
            </a:ln>
            <a:effectLst/>
          </c:spPr>
          <c:dPt>
            <c:idx val="0"/>
            <c:bubble3D val="0"/>
            <c:spPr>
              <a:solidFill>
                <a:schemeClr val="lt1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3A9-42BB-AAE7-610EF120DFBA}"/>
              </c:ext>
            </c:extLst>
          </c:dPt>
          <c:dPt>
            <c:idx val="1"/>
            <c:bubble3D val="0"/>
            <c:spPr>
              <a:solidFill>
                <a:schemeClr val="lt1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3A9-42BB-AAE7-610EF120DFBA}"/>
              </c:ext>
            </c:extLst>
          </c:dPt>
          <c:dPt>
            <c:idx val="2"/>
            <c:bubble3D val="0"/>
            <c:spPr>
              <a:solidFill>
                <a:schemeClr val="lt1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3A9-42BB-AAE7-610EF120DFBA}"/>
              </c:ext>
            </c:extLst>
          </c:dPt>
          <c:dPt>
            <c:idx val="3"/>
            <c:bubble3D val="0"/>
            <c:spPr>
              <a:solidFill>
                <a:schemeClr val="lt1"/>
              </a:solidFill>
              <a:ln w="19050"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3A9-42BB-AAE7-610EF120DFB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hu-HU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3A9-42BB-AAE7-610EF120DFBA}"/>
            </c:ext>
          </c:extLst>
        </c:ser>
        <c:dLbls>
          <c:dLblPos val="in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accent1"/>
    </a:solidFill>
    <a:ln w="9525" cap="flat" cmpd="sng" algn="ctr">
      <a:solidFill>
        <a:schemeClr val="accent1"/>
      </a:solidFill>
      <a:round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FD0-47F9-81A7-8381C46A52E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FD0-47F9-81A7-8381C46A52E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6FD0-47F9-81A7-8381C46A52E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6FD0-47F9-81A7-8381C46A52E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hu-H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FD0-47F9-81A7-8381C46A52E7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77A-4358-8E7C-AB5FC4CC4491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77A-4358-8E7C-AB5FC4CC4491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77A-4358-8E7C-AB5FC4CC4491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377A-4358-8E7C-AB5FC4CC4491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77A-4358-8E7C-AB5FC4CC44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pattFill prst="ltUpDiag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1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39FB-4460-9965-25248E5BEBB1}"/>
              </c:ext>
            </c:extLst>
          </c:dPt>
          <c:dPt>
            <c:idx val="1"/>
            <c:bubble3D val="0"/>
            <c:spPr>
              <a:pattFill prst="ltUpDiag">
                <a:fgClr>
                  <a:schemeClr val="accent2"/>
                </a:fgClr>
                <a:bgClr>
                  <a:schemeClr val="accent2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2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39FB-4460-9965-25248E5BEBB1}"/>
              </c:ext>
            </c:extLst>
          </c:dPt>
          <c:dPt>
            <c:idx val="2"/>
            <c:bubble3D val="0"/>
            <c:spPr>
              <a:pattFill prst="ltUpDiag">
                <a:fgClr>
                  <a:schemeClr val="accent3"/>
                </a:fgClr>
                <a:bgClr>
                  <a:schemeClr val="accent3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3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5-39FB-4460-9965-25248E5BEBB1}"/>
              </c:ext>
            </c:extLst>
          </c:dPt>
          <c:dPt>
            <c:idx val="3"/>
            <c:bubble3D val="0"/>
            <c:spPr>
              <a:pattFill prst="ltUpDiag">
                <a:fgClr>
                  <a:schemeClr val="accent4"/>
                </a:fgClr>
                <a:bgClr>
                  <a:schemeClr val="accent4">
                    <a:lumMod val="20000"/>
                    <a:lumOff val="80000"/>
                  </a:schemeClr>
                </a:bgClr>
              </a:pattFill>
              <a:ln w="19050">
                <a:solidFill>
                  <a:schemeClr val="lt1"/>
                </a:solidFill>
              </a:ln>
              <a:effectLst>
                <a:innerShdw blurRad="114300">
                  <a:schemeClr val="accent4"/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7-39FB-4460-9965-25248E5BEBB1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9FB-4460-9965-25248E5BEB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4B2-4AC9-89FF-4C75098032E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4B2-4AC9-89FF-4C75098032E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4B2-4AC9-89FF-4C75098032E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4B2-4AC9-89FF-4C75098032EE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hu-H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4B2-4AC9-89FF-4C75098032EE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1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1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1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AD8F-4667-8164-366DFA76B742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2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2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2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AD8F-4667-8164-366DFA76B742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3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3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AD8F-4667-8164-366DFA76B742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4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4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4">
                    <a:shade val="95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AD8F-4667-8164-366DFA76B742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D8F-4667-8164-366DFA76B7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hu-H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AF2-4108-BC51-E18AF0A813DF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AF2-4108-BC51-E18AF0A813DF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AF2-4108-BC51-E18AF0A813DF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AF2-4108-BC51-E18AF0A813DF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AF2-4108-BC51-E18AF0A813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hu-H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hu-H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D69-4EE0-915D-A9EA4976B4A9}"/>
              </c:ext>
            </c:extLst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D69-4EE0-915D-A9EA4976B4A9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D69-4EE0-915D-A9EA4976B4A9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D69-4EE0-915D-A9EA4976B4A9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D69-4EE0-915D-A9EA4976B4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/>
      </a:fgClr>
      <a:bgClr>
        <a:schemeClr val="dk1">
          <a:lumMod val="10000"/>
          <a:lumOff val="90000"/>
        </a:schemeClr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hu-H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709-4308-BE97-B07488D00C8B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709-4308-BE97-B07488D00C8B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709-4308-BE97-B07488D00C8B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709-4308-BE97-B07488D00C8B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709-4308-BE97-B07488D00C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0B11-4EFD-8091-71E7BB9F7EC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B11-4EFD-8091-71E7BB9F7EC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0B11-4EFD-8091-71E7BB9F7EC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0B11-4EFD-8091-71E7BB9F7EC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hu-H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B11-4EFD-8091-71E7BB9F7ECA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hu-H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811-4319-9CD9-5F411F04862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811-4319-9CD9-5F411F04862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0811-4319-9CD9-5F411F04862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0811-4319-9CD9-5F411F048622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hu-H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811-4319-9CD9-5F411F048622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hu-H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0811-4319-9CD9-5F411F048622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hu-H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0811-4319-9CD9-5F411F048622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hu-H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0811-4319-9CD9-5F411F048622}"/>
                </c:ext>
              </c:extLst>
            </c:dLbl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811-4319-9CD9-5F411F048622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60">
  <cs:axisTitle>
    <cs:lnRef idx="0"/>
    <cs:fillRef idx="0"/>
    <cs:effectRef idx="0"/>
    <cs:fontRef idx="minor">
      <a:schemeClr val="lt1"/>
    </cs:fontRef>
    <cs:defRPr sz="1197" b="1" kern="1200"/>
  </cs:axisTitle>
  <cs:category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064" kern="1200" cap="all" spc="150" normalizeH="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330" kern="1200"/>
  </cs:chartArea>
  <cs:dataLabel>
    <cs:lnRef idx="0">
      <cs:styleClr val="0"/>
    </cs:lnRef>
    <cs:fillRef idx="0"/>
    <cs:effectRef idx="0"/>
    <cs:fontRef idx="minor">
      <cs:styleClr val="0"/>
    </cs:fontRef>
    <cs:defRPr sz="1197" b="1" kern="1200"/>
  </cs:dataLabel>
  <cs:dataLabelCallout>
    <cs:lnRef idx="0">
      <cs:styleClr val="0"/>
    </cs:lnRef>
    <cs:fillRef idx="0"/>
    <cs:effectRef idx="0"/>
    <cs:fontRef idx="minor">
      <cs:styleClr val="0"/>
    </cs:fontRef>
    <cs:spPr>
      <a:solidFill>
        <a:schemeClr val="lt1"/>
      </a:solidFill>
      <a:ln>
        <a:solidFill>
          <a:schemeClr val="phClr"/>
        </a:solidFill>
      </a:ln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0"/>
    </cs:lnRef>
    <cs:fillRef idx="0"/>
    <cs:effectRef idx="0"/>
    <cs:fontRef idx="minor">
      <a:schemeClr val="dk1"/>
    </cs:fontRef>
    <cs:spPr>
      <a:solidFill>
        <a:schemeClr val="lt1"/>
      </a:solidFill>
      <a:ln w="19050"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1197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197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995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1197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19050">
        <a:solidFill>
          <a:schemeClr val="lt1"/>
        </a:solidFill>
      </a:ln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4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/>
    <cs:fillRef idx="2">
      <cs:styleClr val="auto"/>
    </cs:fillRef>
    <cs:effectRef idx="1"/>
    <cs:fontRef idx="minor">
      <a:schemeClr val="dk1"/>
    </cs:fontRef>
    <cs:spPr/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57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C5F5F-8EB1-4046-8942-9306E36709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2D72F4-46BF-476E-9BCC-934595628E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3485EA-23AF-492C-916E-AA2782E5D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ADB6-F340-4DF7-BF2C-003BCE5E7A8D}" type="datetimeFigureOut">
              <a:rPr lang="hu-HU" smtClean="0"/>
              <a:t>2018. 10. 10.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9224D5-00EF-455D-8CF7-021E69DCF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3FA5F-CFA6-4852-892A-A0F04F158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9882-DFFB-4C0A-B383-D60FC4F8B61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84416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B0DE08-719B-4A12-82C6-5E8A52764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97243A-4672-4FE5-9539-9CBEF33166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B6DFBA-68DE-4B5E-99E5-36524F237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ADB6-F340-4DF7-BF2C-003BCE5E7A8D}" type="datetimeFigureOut">
              <a:rPr lang="hu-HU" smtClean="0"/>
              <a:t>2018. 10. 10.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716B38-B592-4697-B0A9-CCD12683C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6B48D4-B8AA-4C54-8A58-F019CE169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9882-DFFB-4C0A-B383-D60FC4F8B61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22685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ED5AECF-F963-44AC-A4D9-86B938C7C8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D7320D-820B-44C2-9497-B4DC785861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19F6DD-E3F9-4F57-9B7E-3975937DE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ADB6-F340-4DF7-BF2C-003BCE5E7A8D}" type="datetimeFigureOut">
              <a:rPr lang="hu-HU" smtClean="0"/>
              <a:t>2018. 10. 10.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456E20-6445-4354-8BF0-BF18E2365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915C8F-3698-4D27-B44F-B963292BA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9882-DFFB-4C0A-B383-D60FC4F8B61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31222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E579C-3C71-4FD1-9DD8-A3F7D8F9F6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DD4D3-8208-444E-868C-95E5EC827B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BC9088-A4A6-46F4-ADE4-F3AE3FFE9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ADB6-F340-4DF7-BF2C-003BCE5E7A8D}" type="datetimeFigureOut">
              <a:rPr lang="hu-HU" smtClean="0"/>
              <a:t>2018. 10. 10.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2B9EF-E82B-49B2-BA13-024809D04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3F2AF-2D9E-4D95-9E85-48279084E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9882-DFFB-4C0A-B383-D60FC4F8B61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61867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F8700-4B8E-459C-83CE-CF4ADE2BF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E3C0F2-5FA0-4544-9487-2CEB82DDD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CE580E-EE33-47ED-ADD6-F221FB26C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ADB6-F340-4DF7-BF2C-003BCE5E7A8D}" type="datetimeFigureOut">
              <a:rPr lang="hu-HU" smtClean="0"/>
              <a:t>2018. 10. 10.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08B95A-BBF0-4EC9-8DCD-04547904C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C54D6E-3D8F-4E7F-95C8-B2C56693D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9882-DFFB-4C0A-B383-D60FC4F8B61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91479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E89CA-13D0-4CF0-8256-C7E9C3826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BCA443-2961-4CD5-9F0C-8481D5870E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E4F48C-41D0-445E-A64C-733832B25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6DD886-BE49-4574-97BA-EAAFB836C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ADB6-F340-4DF7-BF2C-003BCE5E7A8D}" type="datetimeFigureOut">
              <a:rPr lang="hu-HU" smtClean="0"/>
              <a:t>2018. 10. 10.</a:t>
            </a:fld>
            <a:endParaRPr lang="hu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EABF1A-7CD2-40EE-921F-0898C41A1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FD86E3-FD23-4234-AFF6-A5EDCE868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9882-DFFB-4C0A-B383-D60FC4F8B61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31789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25C811-0616-4E8B-A67B-2C87F9874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2129BC-D091-492E-8C39-9102AB97B2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8885FA-5514-4CF3-AB69-305D28AFA8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4E47A7-EAB3-4442-878D-4B756C4811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1A7AB3-3630-46DD-8255-C11E6941CF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C28A87-5C94-4712-9C74-F59F2D8D6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ADB6-F340-4DF7-BF2C-003BCE5E7A8D}" type="datetimeFigureOut">
              <a:rPr lang="hu-HU" smtClean="0"/>
              <a:t>2018. 10. 10.</a:t>
            </a:fld>
            <a:endParaRPr lang="hu-H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048E1D-F917-4E24-90F8-685CFE464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EDC41C-7E5D-4A31-B298-78644EB78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9882-DFFB-4C0A-B383-D60FC4F8B61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86216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9A02F-651C-4EFF-B389-2C69B32F6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02246B-DE10-4A55-927D-2F339ABA5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ADB6-F340-4DF7-BF2C-003BCE5E7A8D}" type="datetimeFigureOut">
              <a:rPr lang="hu-HU" smtClean="0"/>
              <a:t>2018. 10. 10.</a:t>
            </a:fld>
            <a:endParaRPr lang="hu-H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046F1F-67B2-404E-97BA-90C0FE917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53BA1E-53C7-4CC1-A4A5-8F4541E88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9882-DFFB-4C0A-B383-D60FC4F8B61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13358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4C69DD7-4C52-463F-93F1-297C43BA9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ADB6-F340-4DF7-BF2C-003BCE5E7A8D}" type="datetimeFigureOut">
              <a:rPr lang="hu-HU" smtClean="0"/>
              <a:t>2018. 10. 10.</a:t>
            </a:fld>
            <a:endParaRPr lang="hu-H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CCBFBF-8E94-4971-ABBE-F1EC70160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E3F081-F847-430A-8CFA-5C639F9F6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9882-DFFB-4C0A-B383-D60FC4F8B61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7536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280F8-627F-4C8E-BEEE-280CBBE35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43609A-1DFA-4E68-BAEB-115A3C818C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782D5A-E1FA-4558-9ADB-886D862E6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696F88-91BF-4481-8AA2-76DD1867B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ADB6-F340-4DF7-BF2C-003BCE5E7A8D}" type="datetimeFigureOut">
              <a:rPr lang="hu-HU" smtClean="0"/>
              <a:t>2018. 10. 10.</a:t>
            </a:fld>
            <a:endParaRPr lang="hu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9FD3C8-AE86-42E8-A428-E6D33D005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FE9AAE-61E0-4569-B554-239813684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9882-DFFB-4C0A-B383-D60FC4F8B61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524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E613B-3A62-442F-9130-5875F15A1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07C40A-7455-4997-A116-68EC18E74E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B30AB2-B215-4578-B36E-483DF90322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484FD0-D62A-41BA-B4F9-479858D69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2ADB6-F340-4DF7-BF2C-003BCE5E7A8D}" type="datetimeFigureOut">
              <a:rPr lang="hu-HU" smtClean="0"/>
              <a:t>2018. 10. 10.</a:t>
            </a:fld>
            <a:endParaRPr lang="hu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75BC6D-38AE-4445-9ABC-3C0F2F61A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673044-1AEA-40BD-8CBC-4924A1047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9882-DFFB-4C0A-B383-D60FC4F8B61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10485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492CD8-53AC-4EEE-BF8A-ADEC52804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E074B5-0782-4D3F-83CC-A77FD311F0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9E330B-3D9B-4F6C-9FA4-0DAC55721E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2ADB6-F340-4DF7-BF2C-003BCE5E7A8D}" type="datetimeFigureOut">
              <a:rPr lang="hu-HU" smtClean="0"/>
              <a:t>2018. 10. 10.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256F03-B3DA-4F6E-BF91-E0CC08EA06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620168-08D1-4E7E-81A1-AE1D0A1E80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D9882-DFFB-4C0A-B383-D60FC4F8B61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64855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13" Type="http://schemas.openxmlformats.org/officeDocument/2006/relationships/chart" Target="../charts/chart12.xm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12" Type="http://schemas.openxmlformats.org/officeDocument/2006/relationships/chart" Target="../charts/chart11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11" Type="http://schemas.openxmlformats.org/officeDocument/2006/relationships/chart" Target="../charts/chart10.xml"/><Relationship Id="rId5" Type="http://schemas.openxmlformats.org/officeDocument/2006/relationships/chart" Target="../charts/chart4.xml"/><Relationship Id="rId10" Type="http://schemas.openxmlformats.org/officeDocument/2006/relationships/chart" Target="../charts/chart9.xml"/><Relationship Id="rId4" Type="http://schemas.openxmlformats.org/officeDocument/2006/relationships/chart" Target="../charts/chart3.xml"/><Relationship Id="rId9" Type="http://schemas.openxmlformats.org/officeDocument/2006/relationships/chart" Target="../charts/char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25F4700A-67FC-4E0A-85A5-427832ED37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6673763"/>
              </p:ext>
            </p:extLst>
          </p:nvPr>
        </p:nvGraphicFramePr>
        <p:xfrm>
          <a:off x="0" y="0"/>
          <a:ext cx="2221593" cy="1827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7FCA2827-CDD1-4B7B-ABAB-42A2BE34FD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71925703"/>
              </p:ext>
            </p:extLst>
          </p:nvPr>
        </p:nvGraphicFramePr>
        <p:xfrm>
          <a:off x="2221593" y="-1"/>
          <a:ext cx="2221593" cy="1827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89C64A73-2025-4DED-BE9E-2E93771229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1747067"/>
              </p:ext>
            </p:extLst>
          </p:nvPr>
        </p:nvGraphicFramePr>
        <p:xfrm>
          <a:off x="4443186" y="-2"/>
          <a:ext cx="2221593" cy="1827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44C72409-FD73-4670-AD04-99FC3E60DE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1215491"/>
              </p:ext>
            </p:extLst>
          </p:nvPr>
        </p:nvGraphicFramePr>
        <p:xfrm>
          <a:off x="6664779" y="0"/>
          <a:ext cx="2221593" cy="1827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5E1F14D4-A633-413A-B797-E2969756B2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3849634"/>
              </p:ext>
            </p:extLst>
          </p:nvPr>
        </p:nvGraphicFramePr>
        <p:xfrm>
          <a:off x="8886372" y="0"/>
          <a:ext cx="2221593" cy="1827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7F12FCBE-9AF7-4880-9237-56729E1101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0183477"/>
              </p:ext>
            </p:extLst>
          </p:nvPr>
        </p:nvGraphicFramePr>
        <p:xfrm>
          <a:off x="0" y="1827589"/>
          <a:ext cx="2221593" cy="1827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ED91E5C0-4590-4EEA-8DCC-2550E4FCE0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0765164"/>
              </p:ext>
            </p:extLst>
          </p:nvPr>
        </p:nvGraphicFramePr>
        <p:xfrm>
          <a:off x="2221593" y="1827589"/>
          <a:ext cx="2221593" cy="1827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8C6116D8-E654-474C-9C22-8A77093B77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794374"/>
              </p:ext>
            </p:extLst>
          </p:nvPr>
        </p:nvGraphicFramePr>
        <p:xfrm>
          <a:off x="4443186" y="1827589"/>
          <a:ext cx="2221593" cy="3655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D84FD134-8E1A-4C04-AD3E-BC2AD75531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5348122"/>
              </p:ext>
            </p:extLst>
          </p:nvPr>
        </p:nvGraphicFramePr>
        <p:xfrm>
          <a:off x="6664779" y="1827588"/>
          <a:ext cx="2221593" cy="3655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AF9F201D-4F1D-4F62-ADB6-30A2FD8791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3349132"/>
              </p:ext>
            </p:extLst>
          </p:nvPr>
        </p:nvGraphicFramePr>
        <p:xfrm>
          <a:off x="8886372" y="1827588"/>
          <a:ext cx="2221593" cy="3655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B22CAD05-4603-4A99-A76B-7E971A78FC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7067134"/>
              </p:ext>
            </p:extLst>
          </p:nvPr>
        </p:nvGraphicFramePr>
        <p:xfrm>
          <a:off x="0" y="3655179"/>
          <a:ext cx="2221593" cy="3202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43592BA4-6899-4704-93A6-A0A1D6F585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3050548"/>
              </p:ext>
            </p:extLst>
          </p:nvPr>
        </p:nvGraphicFramePr>
        <p:xfrm>
          <a:off x="2221592" y="3655178"/>
          <a:ext cx="2221593" cy="1827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</p:spTree>
    <p:extLst>
      <p:ext uri="{BB962C8B-B14F-4D97-AF65-F5344CB8AC3E}">
        <p14:creationId xmlns:p14="http://schemas.microsoft.com/office/powerpoint/2010/main" val="1892669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Andras Timar</dc:creator>
  <cp:lastModifiedBy>Andras Timar</cp:lastModifiedBy>
  <cp:revision>3</cp:revision>
  <dcterms:created xsi:type="dcterms:W3CDTF">2018-10-10T12:31:03Z</dcterms:created>
  <dcterms:modified xsi:type="dcterms:W3CDTF">2018-10-10T13:26:48Z</dcterms:modified>
</cp:coreProperties>
</file>