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7"/>
  </p:normalViewPr>
  <p:slideViewPr>
    <p:cSldViewPr>
      <p:cViewPr>
        <p:scale>
          <a:sx n="136" d="100"/>
          <a:sy n="136" d="100"/>
        </p:scale>
        <p:origin x="726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6AC4B-EF42-4077-ADEC-0319E2D63D91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969AF-616D-4814-8141-DDE4EDE36A5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65284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8863" y="1681163"/>
            <a:ext cx="4740275" cy="355600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5374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6654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4946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699945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3577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9862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90069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0646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1639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472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79293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130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F7E42-F608-4FCA-A844-90586661B1DB}" type="datetimeFigureOut">
              <a:rPr lang="hu-HU" smtClean="0"/>
              <a:t>2020. 10. 28.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662C-4E74-46DC-9640-BADEDF2F61D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4713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802" b="4951"/>
          <a:stretch/>
        </p:blipFill>
        <p:spPr bwMode="auto">
          <a:xfrm>
            <a:off x="6732654" y="3521485"/>
            <a:ext cx="2328862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8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2" b="5171"/>
          <a:stretch/>
        </p:blipFill>
        <p:spPr bwMode="auto">
          <a:xfrm>
            <a:off x="6948264" y="1150868"/>
            <a:ext cx="2338387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00FF">
                  <a:alpha val="5000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" t="2086" r="2092" b="1120"/>
          <a:stretch/>
        </p:blipFill>
        <p:spPr bwMode="auto">
          <a:xfrm>
            <a:off x="395536" y="1187860"/>
            <a:ext cx="7849286" cy="466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9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timar</dc:creator>
  <cp:lastModifiedBy>Bartosz Kosiorek</cp:lastModifiedBy>
  <cp:revision>3</cp:revision>
  <dcterms:created xsi:type="dcterms:W3CDTF">2013-10-05T18:34:36Z</dcterms:created>
  <dcterms:modified xsi:type="dcterms:W3CDTF">2020-10-28T17:18:36Z</dcterms:modified>
</cp:coreProperties>
</file>