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5930C-40B5-4194-8B64-5DAEFA3F5B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AF4799-C2BF-49FB-9F81-1BC8E525BF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u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5EE29E-B2CE-4593-9DA9-1C111AC62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85B66-05E2-4693-A3B5-2809AB4BD7D6}" type="datetimeFigureOut">
              <a:rPr lang="hu-HU" smtClean="0"/>
              <a:t>2021.06.08.</a:t>
            </a:fld>
            <a:endParaRPr lang="hu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D95D07-5F67-4212-97A8-3D8BE4CDFA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1F7CB2-4532-46CD-8E3F-5ADB79D89D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C2DC0-46F4-45BF-939F-D24AE765D0C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8331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A5785-81E4-4CA1-84AB-E92C251F8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CDA1CA-2B1A-4EF4-A105-05B8171AB7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6827C4-220F-45CA-9AC3-19E7B71773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85B66-05E2-4693-A3B5-2809AB4BD7D6}" type="datetimeFigureOut">
              <a:rPr lang="hu-HU" smtClean="0"/>
              <a:t>2021.06.08.</a:t>
            </a:fld>
            <a:endParaRPr lang="hu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6D8C1A-FD3D-4B9B-B903-51B45EAFA6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8E5968-4F86-4A9A-97D5-92F1CF6691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C2DC0-46F4-45BF-939F-D24AE765D0C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51968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13CC3B5-C585-471E-A24D-C3C9673D5B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78930F-460D-41BB-994A-75DE6DC2FE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5666DB-035D-4F4D-98C6-D1267CC48E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85B66-05E2-4693-A3B5-2809AB4BD7D6}" type="datetimeFigureOut">
              <a:rPr lang="hu-HU" smtClean="0"/>
              <a:t>2021.06.08.</a:t>
            </a:fld>
            <a:endParaRPr lang="hu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089B7-23B5-421E-8183-BE087AAAA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5A5C95-DCB5-4EBA-A374-C410A9CD8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C2DC0-46F4-45BF-939F-D24AE765D0C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292343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05384-535F-453A-811A-5FC6A07CF1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318BF2-E5F1-4757-BBC6-287B069F3B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738406-8756-4E6E-A01F-6B2DD88579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85B66-05E2-4693-A3B5-2809AB4BD7D6}" type="datetimeFigureOut">
              <a:rPr lang="hu-HU" smtClean="0"/>
              <a:t>2021.06.08.</a:t>
            </a:fld>
            <a:endParaRPr lang="hu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FA6247-123E-4B4C-9E09-012C82A7D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13760D-905A-4275-9DD5-15A825685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C2DC0-46F4-45BF-939F-D24AE765D0C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38079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057CA4-E03F-42F1-BB90-560F32B0A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39CB46-C863-45E8-B6FB-45463D6E66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6D1E75-C106-4B59-B134-B41A04F985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85B66-05E2-4693-A3B5-2809AB4BD7D6}" type="datetimeFigureOut">
              <a:rPr lang="hu-HU" smtClean="0"/>
              <a:t>2021.06.08.</a:t>
            </a:fld>
            <a:endParaRPr lang="hu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454AA3-8581-4079-98B1-5FBA52650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449875-F605-4530-BFD4-83867F27C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C2DC0-46F4-45BF-939F-D24AE765D0C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71523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5B265-6767-490B-9856-63F964BC12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FC2F39-C2DE-4777-BDE4-285BB65DB1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ADC6EB-E40D-4A12-819A-A5C6A1F121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7678D1-6564-4CA9-8D8D-164D5A78A3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85B66-05E2-4693-A3B5-2809AB4BD7D6}" type="datetimeFigureOut">
              <a:rPr lang="hu-HU" smtClean="0"/>
              <a:t>2021.06.08.</a:t>
            </a:fld>
            <a:endParaRPr lang="hu-H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9C2568-087E-455B-A1AA-3D01B5BA3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E12F26-CD44-4B2A-A390-F82C5380E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C2DC0-46F4-45BF-939F-D24AE765D0C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00072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D423C3-B88D-43B0-9CCF-3E02DE9C2B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0F5B03-E6C1-4D95-9060-AA8923A29F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A4436E-0292-4B23-AEC6-9D372EF5D9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FA4A8F-AFD2-4464-AB54-BF28DC3BAF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22B2811-09F5-4543-96D0-09086D06E3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F9ED4E-3E31-4B8D-9A4E-299D901D56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85B66-05E2-4693-A3B5-2809AB4BD7D6}" type="datetimeFigureOut">
              <a:rPr lang="hu-HU" smtClean="0"/>
              <a:t>2021.06.08.</a:t>
            </a:fld>
            <a:endParaRPr lang="hu-H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54CAAEB-2F6E-4E11-8AB0-8D467BAAF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39594D0-3275-4EA3-9384-A937ECB5C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C2DC0-46F4-45BF-939F-D24AE765D0C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98865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54A9C-609A-4BED-95D5-BCFEB9F9E1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927C1FB-91B0-4228-9138-32D00340C1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85B66-05E2-4693-A3B5-2809AB4BD7D6}" type="datetimeFigureOut">
              <a:rPr lang="hu-HU" smtClean="0"/>
              <a:t>2021.06.08.</a:t>
            </a:fld>
            <a:endParaRPr lang="hu-H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6F3009-5905-4E21-821E-0C01B52F5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55488-EEF0-46D5-8BCA-06216F920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C2DC0-46F4-45BF-939F-D24AE765D0C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56386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E33636-B430-4255-A507-4F1D050C29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85B66-05E2-4693-A3B5-2809AB4BD7D6}" type="datetimeFigureOut">
              <a:rPr lang="hu-HU" smtClean="0"/>
              <a:t>2021.06.08.</a:t>
            </a:fld>
            <a:endParaRPr lang="hu-H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14B2F6-78DD-41F5-9767-91ECF9516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184A1C-511F-49DF-AA78-0388EBB1F7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C2DC0-46F4-45BF-939F-D24AE765D0C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92833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2976CA-554B-4060-A90C-C6F5686C53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9A306C-615B-4F2B-8E25-3E4EA38FAE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C3C81B-3924-4599-8A5D-B22F786296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28C7E3-B584-4AC5-862C-83560024CF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85B66-05E2-4693-A3B5-2809AB4BD7D6}" type="datetimeFigureOut">
              <a:rPr lang="hu-HU" smtClean="0"/>
              <a:t>2021.06.08.</a:t>
            </a:fld>
            <a:endParaRPr lang="hu-H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AF2ADE-45B3-4A93-8356-2000A5294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3FD161-F358-4710-A490-2DA9E79EE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C2DC0-46F4-45BF-939F-D24AE765D0C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2873313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D8D40-95D0-4703-8CA4-CECD00C965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551F80-A428-4A1C-BBFF-65C3C455A49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954D23-C9E0-4500-A591-3177F82CAA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AFC049-5264-4572-9D1D-4EC27EFAA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85B66-05E2-4693-A3B5-2809AB4BD7D6}" type="datetimeFigureOut">
              <a:rPr lang="hu-HU" smtClean="0"/>
              <a:t>2021.06.08.</a:t>
            </a:fld>
            <a:endParaRPr lang="hu-H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24A151-F808-4716-80D7-782184F89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4F41CE-A19C-4189-ABFF-33203D2CDB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C2DC0-46F4-45BF-939F-D24AE765D0C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89983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A1F0CEE-3D70-4D9E-87D4-36312ACA9F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463460-74EB-472E-A25E-8B07BB21E1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EDBE46-8224-4AF2-ACAB-DE08E089BD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585B66-05E2-4693-A3B5-2809AB4BD7D6}" type="datetimeFigureOut">
              <a:rPr lang="hu-HU" smtClean="0"/>
              <a:t>2021.06.08.</a:t>
            </a:fld>
            <a:endParaRPr lang="hu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F63D12-68CE-4AAB-9115-571511C3EA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773D0F-82CD-440E-9034-845444C3B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6C2DC0-46F4-45BF-939F-D24AE765D0C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2906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26D169-390C-45BC-8B73-2E9FB9A111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solidFill>
            <a:srgbClr val="FF0000"/>
          </a:solidFill>
        </p:spPr>
        <p:txBody>
          <a:bodyPr/>
          <a:lstStyle/>
          <a:p>
            <a:endParaRPr lang="hu-HU" dirty="0">
              <a:solidFill>
                <a:schemeClr val="bg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49B99C-3D75-4CC7-AE17-ADA194FA03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ln w="76200">
            <a:solidFill>
              <a:srgbClr val="FF0000"/>
            </a:solidFill>
            <a:prstDash val="lgDash"/>
          </a:ln>
        </p:spPr>
        <p:txBody>
          <a:bodyPr/>
          <a:lstStyle/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7306147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326357-A831-4002-84D0-93A275E47E12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</p:spPr>
        <p:txBody>
          <a:bodyPr/>
          <a:lstStyle/>
          <a:p>
            <a:endParaRPr lang="hu-HU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1830DA-7383-4E5C-9337-3C7621A21397}"/>
              </a:ext>
            </a:extLst>
          </p:cNvPr>
          <p:cNvSpPr>
            <a:spLocks noGrp="1"/>
          </p:cNvSpPr>
          <p:nvPr>
            <p:ph idx="1"/>
          </p:nvPr>
        </p:nvSpPr>
        <p:spPr>
          <a:ln w="76200">
            <a:solidFill>
              <a:srgbClr val="FF0000"/>
            </a:solidFill>
            <a:prstDash val="sysDash"/>
          </a:ln>
        </p:spPr>
        <p:txBody>
          <a:bodyPr/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622517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Bakos Attila Károly</dc:creator>
  <cp:lastModifiedBy>Bakos Attila Károly</cp:lastModifiedBy>
  <cp:revision>1</cp:revision>
  <dcterms:created xsi:type="dcterms:W3CDTF">2021-06-08T11:49:37Z</dcterms:created>
  <dcterms:modified xsi:type="dcterms:W3CDTF">2021-06-08T11:51:58Z</dcterms:modified>
</cp:coreProperties>
</file>