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30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675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5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571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5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4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12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94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676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17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0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85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54B05-B82A-4699-B280-5267D62BAEC9}" type="datetimeFigureOut">
              <a:rPr lang="en-US" smtClean="0"/>
              <a:t>8/14/2016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25B9B-E777-4F1E-B254-8FC51A0E5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1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arrow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62000" y="3657600"/>
            <a:ext cx="1981200" cy="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60647" y="2971800"/>
            <a:ext cx="1383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Actual arrow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74" y="3370775"/>
            <a:ext cx="29337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29200" y="3023520"/>
            <a:ext cx="3673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arrow should look like (bitmap)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927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Demo of arrow</vt:lpstr>
    </vt:vector>
  </TitlesOfParts>
  <Company>IDA Employee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 of arrow</dc:title>
  <dc:creator>David A. Wheeler</dc:creator>
  <cp:lastModifiedBy>David A. Wheeler</cp:lastModifiedBy>
  <cp:revision>1</cp:revision>
  <dcterms:created xsi:type="dcterms:W3CDTF">2016-08-15T01:46:32Z</dcterms:created>
  <dcterms:modified xsi:type="dcterms:W3CDTF">2016-08-15T01:48:38Z</dcterms:modified>
</cp:coreProperties>
</file>