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91" d="100"/>
          <a:sy n="91" d="100"/>
        </p:scale>
        <p:origin x="30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2C951A-02AB-245E-15E7-003449E7E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68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6407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5399999"/>
            <a:ext cx="216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AD8B2-34AB-4F04-87AC-876FFCA288FD}" type="datetimeFigureOut">
              <a:rPr lang="de-DE" smtClean="0"/>
              <a:t>17.02.2024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00000" y="5399450"/>
            <a:ext cx="4859999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60000" y="5399999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55D4-8533-4014-90FE-B5450DAE527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33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Single Corner Snipped 1">
            <a:extLst>
              <a:ext uri="{FF2B5EF4-FFF2-40B4-BE49-F238E27FC236}">
                <a16:creationId xmlns:a16="http://schemas.microsoft.com/office/drawing/2014/main" id="{8197D8BD-534F-A129-9174-D83DBF39BA07}"/>
              </a:ext>
            </a:extLst>
          </p:cNvPr>
          <p:cNvSpPr/>
          <p:nvPr/>
        </p:nvSpPr>
        <p:spPr>
          <a:xfrm>
            <a:off x="1761688" y="1669409"/>
            <a:ext cx="2880000" cy="1440000"/>
          </a:xfrm>
          <a:prstGeom prst="snip1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entagon 2">
            <a:extLst>
              <a:ext uri="{FF2B5EF4-FFF2-40B4-BE49-F238E27FC236}">
                <a16:creationId xmlns:a16="http://schemas.microsoft.com/office/drawing/2014/main" id="{028FC42E-9C30-F789-13D0-CC42D981FECE}"/>
              </a:ext>
            </a:extLst>
          </p:cNvPr>
          <p:cNvSpPr/>
          <p:nvPr/>
        </p:nvSpPr>
        <p:spPr>
          <a:xfrm>
            <a:off x="1551965" y="1538480"/>
            <a:ext cx="3273492" cy="1677798"/>
          </a:xfrm>
          <a:custGeom>
            <a:avLst/>
            <a:gdLst>
              <a:gd name="connsiteX0" fmla="*/ 3 w 2947112"/>
              <a:gd name="connsiteY0" fmla="*/ 640860 h 1677798"/>
              <a:gd name="connsiteX1" fmla="*/ 1473556 w 2947112"/>
              <a:gd name="connsiteY1" fmla="*/ 0 h 1677798"/>
              <a:gd name="connsiteX2" fmla="*/ 2947109 w 2947112"/>
              <a:gd name="connsiteY2" fmla="*/ 640860 h 1677798"/>
              <a:gd name="connsiteX3" fmla="*/ 2384262 w 2947112"/>
              <a:gd name="connsiteY3" fmla="*/ 1677794 h 1677798"/>
              <a:gd name="connsiteX4" fmla="*/ 562850 w 2947112"/>
              <a:gd name="connsiteY4" fmla="*/ 1677794 h 1677798"/>
              <a:gd name="connsiteX5" fmla="*/ 3 w 2947112"/>
              <a:gd name="connsiteY5" fmla="*/ 640860 h 1677798"/>
              <a:gd name="connsiteX0" fmla="*/ 0 w 3089719"/>
              <a:gd name="connsiteY0" fmla="*/ 1613982 h 1677794"/>
              <a:gd name="connsiteX1" fmla="*/ 1616166 w 3089719"/>
              <a:gd name="connsiteY1" fmla="*/ 0 h 1677794"/>
              <a:gd name="connsiteX2" fmla="*/ 3089719 w 3089719"/>
              <a:gd name="connsiteY2" fmla="*/ 640860 h 1677794"/>
              <a:gd name="connsiteX3" fmla="*/ 2526872 w 3089719"/>
              <a:gd name="connsiteY3" fmla="*/ 1677794 h 1677794"/>
              <a:gd name="connsiteX4" fmla="*/ 705460 w 3089719"/>
              <a:gd name="connsiteY4" fmla="*/ 1677794 h 1677794"/>
              <a:gd name="connsiteX5" fmla="*/ 0 w 3089719"/>
              <a:gd name="connsiteY5" fmla="*/ 1613982 h 1677794"/>
              <a:gd name="connsiteX0" fmla="*/ 0 w 3089719"/>
              <a:gd name="connsiteY0" fmla="*/ 1672705 h 1736517"/>
              <a:gd name="connsiteX1" fmla="*/ 13868 w 3089719"/>
              <a:gd name="connsiteY1" fmla="*/ 0 h 1736517"/>
              <a:gd name="connsiteX2" fmla="*/ 3089719 w 3089719"/>
              <a:gd name="connsiteY2" fmla="*/ 699583 h 1736517"/>
              <a:gd name="connsiteX3" fmla="*/ 2526872 w 3089719"/>
              <a:gd name="connsiteY3" fmla="*/ 1736517 h 1736517"/>
              <a:gd name="connsiteX4" fmla="*/ 705460 w 3089719"/>
              <a:gd name="connsiteY4" fmla="*/ 1736517 h 1736517"/>
              <a:gd name="connsiteX5" fmla="*/ 0 w 3089719"/>
              <a:gd name="connsiteY5" fmla="*/ 1672705 h 1736517"/>
              <a:gd name="connsiteX0" fmla="*/ 0 w 2526872"/>
              <a:gd name="connsiteY0" fmla="*/ 1677798 h 1741610"/>
              <a:gd name="connsiteX1" fmla="*/ 13868 w 2526872"/>
              <a:gd name="connsiteY1" fmla="*/ 5093 h 1741610"/>
              <a:gd name="connsiteX2" fmla="*/ 2510879 w 2526872"/>
              <a:gd name="connsiteY2" fmla="*/ 0 h 1741610"/>
              <a:gd name="connsiteX3" fmla="*/ 2526872 w 2526872"/>
              <a:gd name="connsiteY3" fmla="*/ 1741610 h 1741610"/>
              <a:gd name="connsiteX4" fmla="*/ 705460 w 2526872"/>
              <a:gd name="connsiteY4" fmla="*/ 1741610 h 1741610"/>
              <a:gd name="connsiteX5" fmla="*/ 0 w 2526872"/>
              <a:gd name="connsiteY5" fmla="*/ 1677798 h 1741610"/>
              <a:gd name="connsiteX0" fmla="*/ 0 w 3273492"/>
              <a:gd name="connsiteY0" fmla="*/ 1677798 h 1741610"/>
              <a:gd name="connsiteX1" fmla="*/ 13868 w 3273492"/>
              <a:gd name="connsiteY1" fmla="*/ 5093 h 1741610"/>
              <a:gd name="connsiteX2" fmla="*/ 2510879 w 3273492"/>
              <a:gd name="connsiteY2" fmla="*/ 0 h 1741610"/>
              <a:gd name="connsiteX3" fmla="*/ 3273492 w 3273492"/>
              <a:gd name="connsiteY3" fmla="*/ 852377 h 1741610"/>
              <a:gd name="connsiteX4" fmla="*/ 705460 w 3273492"/>
              <a:gd name="connsiteY4" fmla="*/ 1741610 h 1741610"/>
              <a:gd name="connsiteX5" fmla="*/ 0 w 3273492"/>
              <a:gd name="connsiteY5" fmla="*/ 1677798 h 1741610"/>
              <a:gd name="connsiteX0" fmla="*/ 0 w 3273492"/>
              <a:gd name="connsiteY0" fmla="*/ 1677798 h 1677798"/>
              <a:gd name="connsiteX1" fmla="*/ 13868 w 3273492"/>
              <a:gd name="connsiteY1" fmla="*/ 5093 h 1677798"/>
              <a:gd name="connsiteX2" fmla="*/ 2510879 w 3273492"/>
              <a:gd name="connsiteY2" fmla="*/ 0 h 1677798"/>
              <a:gd name="connsiteX3" fmla="*/ 3273492 w 3273492"/>
              <a:gd name="connsiteY3" fmla="*/ 852377 h 1677798"/>
              <a:gd name="connsiteX4" fmla="*/ 3264102 w 3273492"/>
              <a:gd name="connsiteY4" fmla="*/ 1674499 h 1677798"/>
              <a:gd name="connsiteX5" fmla="*/ 0 w 3273492"/>
              <a:gd name="connsiteY5" fmla="*/ 1677798 h 167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3492" h="1677798">
                <a:moveTo>
                  <a:pt x="0" y="1677798"/>
                </a:moveTo>
                <a:lnTo>
                  <a:pt x="13868" y="5093"/>
                </a:lnTo>
                <a:lnTo>
                  <a:pt x="2510879" y="0"/>
                </a:lnTo>
                <a:lnTo>
                  <a:pt x="3273492" y="852377"/>
                </a:lnTo>
                <a:lnTo>
                  <a:pt x="3264102" y="1674499"/>
                </a:lnTo>
                <a:lnTo>
                  <a:pt x="0" y="1677798"/>
                </a:lnTo>
                <a:close/>
              </a:path>
            </a:pathLst>
          </a:cu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FC47F07-4EF9-45F5-9E90-A4896992D3E3}" vid="{1A5297BD-B327-423B-81D3-91B166F956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24x16minimal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2024-02-17T22:51:23Z</dcterms:created>
  <dcterms:modified xsi:type="dcterms:W3CDTF">2024-02-17T22:53:18Z</dcterms:modified>
</cp:coreProperties>
</file>