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4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864B-F8E1-4482-93D4-177AF8688E6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3"/>
          <p:cNvGrpSpPr>
            <a:grpSpLocks/>
          </p:cNvGrpSpPr>
          <p:nvPr/>
        </p:nvGrpSpPr>
        <p:grpSpPr bwMode="auto">
          <a:xfrm>
            <a:off x="323850" y="549275"/>
            <a:ext cx="8820150" cy="4540250"/>
            <a:chOff x="266" y="934"/>
            <a:chExt cx="5556" cy="2860"/>
          </a:xfrm>
        </p:grpSpPr>
        <p:sp>
          <p:nvSpPr>
            <p:cNvPr id="3" name="_s109572"/>
            <p:cNvSpPr>
              <a:spLocks noChangeArrowheads="1" noTextEdit="1"/>
            </p:cNvSpPr>
            <p:nvPr/>
          </p:nvSpPr>
          <p:spPr bwMode="auto">
            <a:xfrm>
              <a:off x="2510" y="1422"/>
              <a:ext cx="1069" cy="106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 w="4669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_s109573"/>
            <p:cNvSpPr>
              <a:spLocks noChangeArrowheads="1"/>
            </p:cNvSpPr>
            <p:nvPr/>
          </p:nvSpPr>
          <p:spPr bwMode="auto">
            <a:xfrm>
              <a:off x="2510" y="1048"/>
              <a:ext cx="1069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alt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5" name="_s109574"/>
            <p:cNvSpPr>
              <a:spLocks noChangeArrowheads="1" noTextEdit="1"/>
            </p:cNvSpPr>
            <p:nvPr/>
          </p:nvSpPr>
          <p:spPr bwMode="auto">
            <a:xfrm>
              <a:off x="2862" y="2032"/>
              <a:ext cx="1069" cy="1069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69">
              <a:solidFill>
                <a:schemeClr val="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_s109575"/>
            <p:cNvSpPr>
              <a:spLocks noChangeArrowheads="1"/>
            </p:cNvSpPr>
            <p:nvPr/>
          </p:nvSpPr>
          <p:spPr bwMode="auto">
            <a:xfrm>
              <a:off x="3951" y="2887"/>
              <a:ext cx="1069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CA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_s109576"/>
            <p:cNvSpPr>
              <a:spLocks noChangeArrowheads="1" noTextEdit="1"/>
            </p:cNvSpPr>
            <p:nvPr/>
          </p:nvSpPr>
          <p:spPr bwMode="auto">
            <a:xfrm>
              <a:off x="2158" y="2032"/>
              <a:ext cx="1069" cy="1069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69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9577"/>
            <p:cNvSpPr>
              <a:spLocks noChangeArrowheads="1"/>
            </p:cNvSpPr>
            <p:nvPr/>
          </p:nvSpPr>
          <p:spPr bwMode="auto">
            <a:xfrm>
              <a:off x="1067" y="2886"/>
              <a:ext cx="1069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Moments de vérité,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mesure de la perception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des </a:t>
              </a:r>
              <a:r>
                <a:rPr kumimoji="0" lang="fr-CA" altLang="en-US" sz="14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employés </a:t>
              </a: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&amp; diagnostic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des facteurs relationnels</a:t>
              </a:r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311" y="1208"/>
              <a:ext cx="1495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Gestion du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changement &amp; «orientation client»</a:t>
              </a: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1989" y="1841"/>
              <a:ext cx="1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1989" y="1704"/>
              <a:ext cx="31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rot="541000">
              <a:off x="1989" y="1795"/>
              <a:ext cx="269" cy="1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>
              <a:off x="4166" y="1263"/>
              <a:ext cx="1452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Conditions de succès &amp; «orientation client»</a:t>
              </a: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3714" y="1704"/>
              <a:ext cx="31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3815" y="2744"/>
              <a:ext cx="1430" cy="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Mesure de la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perception des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clients</a:t>
              </a: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&amp; diagnostic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des facteurs relationnels</a:t>
              </a:r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 flipH="1">
              <a:off x="3849" y="1750"/>
              <a:ext cx="182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>
              <a:off x="4075" y="1795"/>
              <a:ext cx="1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25"/>
            <p:cNvSpPr>
              <a:spLocks noChangeArrowheads="1"/>
            </p:cNvSpPr>
            <p:nvPr/>
          </p:nvSpPr>
          <p:spPr bwMode="auto">
            <a:xfrm>
              <a:off x="2851" y="3292"/>
              <a:ext cx="363" cy="226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38"/>
            <p:cNvSpPr>
              <a:spLocks noChangeShapeType="1"/>
            </p:cNvSpPr>
            <p:nvPr/>
          </p:nvSpPr>
          <p:spPr bwMode="auto">
            <a:xfrm flipV="1">
              <a:off x="4530" y="2113"/>
              <a:ext cx="1" cy="49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51"/>
            <p:cNvSpPr>
              <a:spLocks noChangeShapeType="1"/>
            </p:cNvSpPr>
            <p:nvPr/>
          </p:nvSpPr>
          <p:spPr bwMode="auto">
            <a:xfrm>
              <a:off x="3033" y="1523"/>
              <a:ext cx="1" cy="1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>
              <a:off x="3033" y="934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 flipV="1">
              <a:off x="1536" y="2249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52"/>
            <p:cNvSpPr>
              <a:spLocks noChangeShapeType="1"/>
            </p:cNvSpPr>
            <p:nvPr/>
          </p:nvSpPr>
          <p:spPr bwMode="auto">
            <a:xfrm>
              <a:off x="3033" y="2113"/>
              <a:ext cx="1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3033" y="2657"/>
              <a:ext cx="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Text Box 62"/>
            <p:cNvSpPr txBox="1">
              <a:spLocks noChangeArrowheads="1"/>
            </p:cNvSpPr>
            <p:nvPr/>
          </p:nvSpPr>
          <p:spPr bwMode="auto">
            <a:xfrm>
              <a:off x="2353" y="1659"/>
              <a:ext cx="1360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Vision stratégique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et promesse client partagées</a:t>
              </a:r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2352" y="2249"/>
              <a:ext cx="1360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Stratégie de différentiation &amp; «leviers du marketing relationnel»</a:t>
              </a:r>
            </a:p>
          </p:txBody>
        </p:sp>
        <p:sp>
          <p:nvSpPr>
            <p:cNvPr id="27" name="Text Box 64"/>
            <p:cNvSpPr txBox="1">
              <a:spLocks noChangeArrowheads="1"/>
            </p:cNvSpPr>
            <p:nvPr/>
          </p:nvSpPr>
          <p:spPr bwMode="auto">
            <a:xfrm>
              <a:off x="2488" y="2839"/>
              <a:ext cx="1055" cy="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Développement des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pratiques d’affaires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et des compétences</a:t>
              </a:r>
            </a:p>
          </p:txBody>
        </p:sp>
        <p:sp>
          <p:nvSpPr>
            <p:cNvPr id="28" name="AutoShape 63"/>
            <p:cNvSpPr>
              <a:spLocks noChangeArrowheads="1"/>
            </p:cNvSpPr>
            <p:nvPr/>
          </p:nvSpPr>
          <p:spPr bwMode="auto">
            <a:xfrm>
              <a:off x="2108" y="1095"/>
              <a:ext cx="1877" cy="410"/>
            </a:xfrm>
            <a:prstGeom prst="flowChartMulti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Diagnostic des pratiques d’affaires</a:t>
              </a:r>
            </a:p>
          </p:txBody>
        </p:sp>
      </p:grpSp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86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HEC Montréal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caisse de Saint-Roch-de-L’Achigan</dc:title>
  <dc:creator>Utilisateur</dc:creator>
  <cp:lastModifiedBy>t</cp:lastModifiedBy>
  <cp:revision>99</cp:revision>
  <dcterms:created xsi:type="dcterms:W3CDTF">2010-03-18T17:46:15Z</dcterms:created>
  <dcterms:modified xsi:type="dcterms:W3CDTF">2016-10-13T18:31:59Z</dcterms:modified>
</cp:coreProperties>
</file>